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Lst>
  <p:notesMasterIdLst>
    <p:notesMasterId r:id="rId57"/>
  </p:notesMasterIdLst>
  <p:handoutMasterIdLst>
    <p:handoutMasterId r:id="rId58"/>
  </p:handoutMasterIdLst>
  <p:sldIdLst>
    <p:sldId id="256" r:id="rId5"/>
    <p:sldId id="258" r:id="rId6"/>
    <p:sldId id="259" r:id="rId7"/>
    <p:sldId id="260" r:id="rId8"/>
    <p:sldId id="257" r:id="rId9"/>
    <p:sldId id="312" r:id="rId10"/>
    <p:sldId id="316" r:id="rId11"/>
    <p:sldId id="314" r:id="rId12"/>
    <p:sldId id="328" r:id="rId13"/>
    <p:sldId id="315" r:id="rId14"/>
    <p:sldId id="319" r:id="rId15"/>
    <p:sldId id="320" r:id="rId16"/>
    <p:sldId id="330" r:id="rId17"/>
    <p:sldId id="333" r:id="rId18"/>
    <p:sldId id="334" r:id="rId19"/>
    <p:sldId id="335" r:id="rId20"/>
    <p:sldId id="337" r:id="rId21"/>
    <p:sldId id="338" r:id="rId22"/>
    <p:sldId id="336" r:id="rId23"/>
    <p:sldId id="343" r:id="rId24"/>
    <p:sldId id="345" r:id="rId25"/>
    <p:sldId id="364" r:id="rId26"/>
    <p:sldId id="365" r:id="rId27"/>
    <p:sldId id="366" r:id="rId28"/>
    <p:sldId id="367" r:id="rId29"/>
    <p:sldId id="362" r:id="rId30"/>
    <p:sldId id="351" r:id="rId31"/>
    <p:sldId id="352" r:id="rId32"/>
    <p:sldId id="353" r:id="rId33"/>
    <p:sldId id="357" r:id="rId34"/>
    <p:sldId id="358" r:id="rId35"/>
    <p:sldId id="363" r:id="rId36"/>
    <p:sldId id="347" r:id="rId37"/>
    <p:sldId id="348" r:id="rId38"/>
    <p:sldId id="349" r:id="rId39"/>
    <p:sldId id="267" r:id="rId40"/>
    <p:sldId id="311" r:id="rId41"/>
    <p:sldId id="355" r:id="rId42"/>
    <p:sldId id="361" r:id="rId43"/>
    <p:sldId id="354" r:id="rId44"/>
    <p:sldId id="356" r:id="rId45"/>
    <p:sldId id="359" r:id="rId46"/>
    <p:sldId id="360" r:id="rId47"/>
    <p:sldId id="274" r:id="rId48"/>
    <p:sldId id="285" r:id="rId49"/>
    <p:sldId id="339" r:id="rId50"/>
    <p:sldId id="281" r:id="rId51"/>
    <p:sldId id="341" r:id="rId52"/>
    <p:sldId id="342" r:id="rId53"/>
    <p:sldId id="273" r:id="rId54"/>
    <p:sldId id="288" r:id="rId55"/>
    <p:sldId id="261" r:id="rId56"/>
  </p:sldIdLst>
  <p:sldSz cx="9144000" cy="5143500" type="screen16x9"/>
  <p:notesSz cx="9144000" cy="6858000"/>
  <p:embeddedFontLst>
    <p:embeddedFont>
      <p:font typeface="Abril Fatface" panose="020B0604020202020204" charset="0"/>
      <p:regular r:id="rId59"/>
    </p:embeddedFont>
    <p:embeddedFont>
      <p:font typeface="Actor" panose="020B0604020202020204" charset="-93"/>
      <p:regular r:id="rId60"/>
    </p:embeddedFont>
    <p:embeddedFont>
      <p:font typeface="Calibri" panose="020F0502020204030204" pitchFamily="34" charset="0"/>
      <p:regular r:id="rId61"/>
      <p:bold r:id="rId62"/>
      <p:italic r:id="rId63"/>
      <p:boldItalic r:id="rId64"/>
    </p:embeddedFont>
    <p:embeddedFont>
      <p:font typeface="Cambria Math" panose="02040503050406030204" pitchFamily="18" charset="0"/>
      <p:regular r:id="rId65"/>
    </p:embeddedFont>
    <p:embeddedFont>
      <p:font typeface="DM Serif Display" panose="020B0604020202020204" charset="0"/>
      <p:regular r:id="rId66"/>
      <p:italic r:id="rId67"/>
    </p:embeddedFont>
    <p:embeddedFont>
      <p:font typeface="Fira Sans Condensed Medium" panose="020B0603050000020004" pitchFamily="34" charset="0"/>
      <p:regular r:id="rId68"/>
      <p:italic r:id="rId69"/>
    </p:embeddedFont>
    <p:embeddedFont>
      <p:font typeface="Francois One" panose="020B0604020202020204" charset="-93"/>
      <p:regular r:id="rId70"/>
    </p:embeddedFont>
    <p:embeddedFont>
      <p:font typeface="Josefin Slab" pitchFamily="2" charset="0"/>
      <p:regular r:id="rId71"/>
      <p:bold r:id="rId72"/>
      <p:italic r:id="rId73"/>
      <p:boldItalic r:id="rId74"/>
    </p:embeddedFont>
    <p:embeddedFont>
      <p:font typeface="Roboto Condensed Light" panose="02000000000000000000" pitchFamily="2" charset="0"/>
      <p:regular r:id="rId75"/>
      <p:italic r:id="rId76"/>
    </p:embeddedFont>
    <p:embeddedFont>
      <p:font typeface="Segoe UI" panose="020B0502040204020203" pitchFamily="34" charset="0"/>
      <p:regular r:id="rId77"/>
      <p:bold r:id="rId78"/>
      <p:italic r:id="rId79"/>
      <p:boldItalic r:id="rId80"/>
    </p:embeddedFont>
    <p:embeddedFont>
      <p:font typeface="Yanone Kaffeesatz" panose="020B0604020202020204" charset="0"/>
      <p:regular r:id="rId81"/>
      <p:bold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B22008-F1F8-4E37-B1E7-1652A29118DF}">
  <a:tblStyle styleId="{99B22008-F1F8-4E37-B1E7-1652A29118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94660"/>
  </p:normalViewPr>
  <p:slideViewPr>
    <p:cSldViewPr snapToGrid="0">
      <p:cViewPr varScale="1">
        <p:scale>
          <a:sx n="107" d="100"/>
          <a:sy n="107" d="100"/>
        </p:scale>
        <p:origin x="730" y="82"/>
      </p:cViewPr>
      <p:guideLst/>
    </p:cSldViewPr>
  </p:slideViewPr>
  <p:notesTextViewPr>
    <p:cViewPr>
      <p:scale>
        <a:sx n="1" d="1"/>
        <a:sy n="1" d="1"/>
      </p:scale>
      <p:origin x="0" y="0"/>
    </p:cViewPr>
  </p:notesTextViewPr>
  <p:notesViewPr>
    <p:cSldViewPr snapToGrid="0">
      <p:cViewPr varScale="1">
        <p:scale>
          <a:sx n="86" d="100"/>
          <a:sy n="86" d="100"/>
        </p:scale>
        <p:origin x="2088"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handoutMaster" Target="handoutMasters/handout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8.fntdata"/><Relationship Id="rId7" Type="http://schemas.openxmlformats.org/officeDocument/2006/relationships/slide" Target="slides/slide3.xml"/><Relationship Id="rId71" Type="http://schemas.openxmlformats.org/officeDocument/2006/relationships/font" Target="fonts/font13.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8.fntdata"/><Relationship Id="rId61" Type="http://schemas.openxmlformats.org/officeDocument/2006/relationships/font" Target="fonts/font3.fntdata"/><Relationship Id="rId82" Type="http://schemas.openxmlformats.org/officeDocument/2006/relationships/font" Target="fonts/font2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AD45575B-723E-4B05-BE1E-E131ABFC9D38}"/>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Chỗ dành sẵn cho Ngày tháng 2">
            <a:extLst>
              <a:ext uri="{FF2B5EF4-FFF2-40B4-BE49-F238E27FC236}">
                <a16:creationId xmlns:a16="http://schemas.microsoft.com/office/drawing/2014/main" id="{6EA2D060-D48F-4E6D-AC48-9826BBE7ACE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01A3AFB4-CBBF-4E42-B808-E5CC7E66C860}" type="datetimeFigureOut">
              <a:rPr lang="en-US" smtClean="0"/>
              <a:t>12/27/2021</a:t>
            </a:fld>
            <a:endParaRPr lang="en-US"/>
          </a:p>
        </p:txBody>
      </p:sp>
      <p:sp>
        <p:nvSpPr>
          <p:cNvPr id="4" name="Chỗ dành sẵn cho Chân trang 3">
            <a:extLst>
              <a:ext uri="{FF2B5EF4-FFF2-40B4-BE49-F238E27FC236}">
                <a16:creationId xmlns:a16="http://schemas.microsoft.com/office/drawing/2014/main" id="{6297D8D5-E689-4C74-A22F-6A14EE53AD6A}"/>
              </a:ext>
            </a:extLst>
          </p:cNvPr>
          <p:cNvSpPr>
            <a:spLocks noGrp="1"/>
          </p:cNvSpPr>
          <p:nvPr>
            <p:ph type="ftr" sz="quarter" idx="2"/>
          </p:nvPr>
        </p:nvSpPr>
        <p:spPr>
          <a:xfrm>
            <a:off x="5179484" y="6513910"/>
            <a:ext cx="3962400" cy="344090"/>
          </a:xfrm>
          <a:prstGeom prst="rect">
            <a:avLst/>
          </a:prstGeom>
        </p:spPr>
        <p:txBody>
          <a:bodyPr vert="horz" lIns="91440" tIns="45720" rIns="91440" bIns="45720" rtlCol="0" anchor="b"/>
          <a:lstStyle>
            <a:lvl1pPr algn="l">
              <a:defRPr sz="1200"/>
            </a:lvl1pPr>
          </a:lstStyle>
          <a:p>
            <a:endParaRPr lang="en-US" dirty="0"/>
          </a:p>
        </p:txBody>
      </p:sp>
      <p:sp>
        <p:nvSpPr>
          <p:cNvPr id="6" name="Chỗ dành sẵn cho Số hiệu Bản chiếu 5">
            <a:extLst>
              <a:ext uri="{FF2B5EF4-FFF2-40B4-BE49-F238E27FC236}">
                <a16:creationId xmlns:a16="http://schemas.microsoft.com/office/drawing/2014/main" id="{3E64E945-A700-4B96-AB25-1D21E4A67931}"/>
              </a:ext>
            </a:extLst>
          </p:cNvPr>
          <p:cNvSpPr>
            <a:spLocks noGrp="1"/>
          </p:cNvSpPr>
          <p:nvPr>
            <p:ph type="sldNum" sz="quarter" idx="3"/>
          </p:nvPr>
        </p:nvSpPr>
        <p:spPr>
          <a:xfrm>
            <a:off x="0" y="6513513"/>
            <a:ext cx="3962400" cy="344487"/>
          </a:xfrm>
          <a:prstGeom prst="rect">
            <a:avLst/>
          </a:prstGeom>
        </p:spPr>
        <p:txBody>
          <a:bodyPr vert="horz" lIns="91440" tIns="45720" rIns="91440" bIns="45720" rtlCol="0" anchor="b"/>
          <a:lstStyle>
            <a:lvl1pPr algn="r">
              <a:defRPr sz="1200"/>
            </a:lvl1pPr>
          </a:lstStyle>
          <a:p>
            <a:fld id="{1608B42A-6233-4232-9320-D46003831DB2}" type="slidenum">
              <a:rPr lang="en-US" smtClean="0"/>
              <a:t>‹#›</a:t>
            </a:fld>
            <a:endParaRPr lang="en-US"/>
          </a:p>
        </p:txBody>
      </p:sp>
    </p:spTree>
    <p:extLst>
      <p:ext uri="{BB962C8B-B14F-4D97-AF65-F5344CB8AC3E}">
        <p14:creationId xmlns:p14="http://schemas.microsoft.com/office/powerpoint/2010/main" val="36712190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
        <p:nvSpPr>
          <p:cNvPr id="2" name="Chỗ dành sẵn cho Số hiệu Bản chiếu 1">
            <a:extLst>
              <a:ext uri="{FF2B5EF4-FFF2-40B4-BE49-F238E27FC236}">
                <a16:creationId xmlns:a16="http://schemas.microsoft.com/office/drawing/2014/main" id="{43D1F805-F8ED-4458-A63D-1478C39F04F7}"/>
              </a:ext>
            </a:extLst>
          </p:cNvPr>
          <p:cNvSpPr>
            <a:spLocks noGrp="1"/>
          </p:cNvSpPr>
          <p:nvPr>
            <p:ph type="sldNum" sz="quarter" idx="5"/>
          </p:nvPr>
        </p:nvSpPr>
        <p:spPr>
          <a:xfrm>
            <a:off x="2590800" y="2655095"/>
            <a:ext cx="3962400" cy="344487"/>
          </a:xfrm>
          <a:prstGeom prst="rect">
            <a:avLst/>
          </a:prstGeom>
        </p:spPr>
        <p:txBody>
          <a:bodyPr vert="horz" lIns="91440" tIns="45720" rIns="91440" bIns="45720" rtlCol="0" anchor="b"/>
          <a:lstStyle>
            <a:lvl1pPr algn="r">
              <a:defRPr sz="1200">
                <a:solidFill>
                  <a:schemeClr val="bg1"/>
                </a:solidFill>
              </a:defRPr>
            </a:lvl1pPr>
          </a:lstStyle>
          <a:p>
            <a:fld id="{49A073DD-EB36-4725-A6C4-B7842BFDC814}" type="slidenum">
              <a:rPr lang="en-US" smtClean="0"/>
              <a:pPr/>
              <a:t>‹#›</a:t>
            </a:fld>
            <a:endParaRPr lang="en-US" dirty="0"/>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edf4f9481_1_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edf4f9481_1_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0F739DCF-C96D-4CB1-BB4B-91521B68F455}"/>
              </a:ext>
            </a:extLst>
          </p:cNvPr>
          <p:cNvSpPr>
            <a:spLocks noGrp="1"/>
          </p:cNvSpPr>
          <p:nvPr>
            <p:ph type="sldNum" sz="quarter" idx="5"/>
          </p:nvPr>
        </p:nvSpPr>
        <p:spPr/>
        <p:txBody>
          <a:bodyPr/>
          <a:lstStyle/>
          <a:p>
            <a:fld id="{49A073DD-EB36-4725-A6C4-B7842BFDC814}"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BB73525A-BF27-42DF-9DCC-28FA1239FAB2}"/>
              </a:ext>
            </a:extLst>
          </p:cNvPr>
          <p:cNvSpPr>
            <a:spLocks noGrp="1"/>
          </p:cNvSpPr>
          <p:nvPr>
            <p:ph type="sldNum" sz="quarter" idx="5"/>
          </p:nvPr>
        </p:nvSpPr>
        <p:spPr/>
        <p:txBody>
          <a:bodyPr/>
          <a:lstStyle/>
          <a:p>
            <a:fld id="{49A073DD-EB36-4725-A6C4-B7842BFDC814}" type="slidenum">
              <a:rPr lang="en-US" smtClean="0"/>
              <a:pPr/>
              <a:t>10</a:t>
            </a:fld>
            <a:endParaRPr lang="en-US" dirty="0"/>
          </a:p>
        </p:txBody>
      </p:sp>
    </p:spTree>
    <p:extLst>
      <p:ext uri="{BB962C8B-B14F-4D97-AF65-F5344CB8AC3E}">
        <p14:creationId xmlns:p14="http://schemas.microsoft.com/office/powerpoint/2010/main" val="4000517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6224DF8C-F207-4DE1-9E7A-EE0D93C2B66F}"/>
              </a:ext>
            </a:extLst>
          </p:cNvPr>
          <p:cNvSpPr>
            <a:spLocks noGrp="1"/>
          </p:cNvSpPr>
          <p:nvPr>
            <p:ph type="sldNum" sz="quarter" idx="5"/>
          </p:nvPr>
        </p:nvSpPr>
        <p:spPr/>
        <p:txBody>
          <a:bodyPr/>
          <a:lstStyle/>
          <a:p>
            <a:fld id="{49A073DD-EB36-4725-A6C4-B7842BFDC814}" type="slidenum">
              <a:rPr lang="en-US" smtClean="0"/>
              <a:pPr/>
              <a:t>11</a:t>
            </a:fld>
            <a:endParaRPr lang="en-US" dirty="0"/>
          </a:p>
        </p:txBody>
      </p:sp>
    </p:spTree>
    <p:extLst>
      <p:ext uri="{BB962C8B-B14F-4D97-AF65-F5344CB8AC3E}">
        <p14:creationId xmlns:p14="http://schemas.microsoft.com/office/powerpoint/2010/main" val="2741652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34ED2E10-221B-41F4-9773-42D083A18555}"/>
              </a:ext>
            </a:extLst>
          </p:cNvPr>
          <p:cNvSpPr>
            <a:spLocks noGrp="1"/>
          </p:cNvSpPr>
          <p:nvPr>
            <p:ph type="sldNum" sz="quarter" idx="5"/>
          </p:nvPr>
        </p:nvSpPr>
        <p:spPr/>
        <p:txBody>
          <a:bodyPr/>
          <a:lstStyle/>
          <a:p>
            <a:fld id="{49A073DD-EB36-4725-A6C4-B7842BFDC814}" type="slidenum">
              <a:rPr lang="en-US" smtClean="0"/>
              <a:pPr/>
              <a:t>12</a:t>
            </a:fld>
            <a:endParaRPr lang="en-US" dirty="0"/>
          </a:p>
        </p:txBody>
      </p:sp>
    </p:spTree>
    <p:extLst>
      <p:ext uri="{BB962C8B-B14F-4D97-AF65-F5344CB8AC3E}">
        <p14:creationId xmlns:p14="http://schemas.microsoft.com/office/powerpoint/2010/main" val="1305609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7A702B3D-C2EA-428A-AC62-C1E70CB308C2}"/>
              </a:ext>
            </a:extLst>
          </p:cNvPr>
          <p:cNvSpPr>
            <a:spLocks noGrp="1"/>
          </p:cNvSpPr>
          <p:nvPr>
            <p:ph type="sldNum" sz="quarter" idx="5"/>
          </p:nvPr>
        </p:nvSpPr>
        <p:spPr/>
        <p:txBody>
          <a:bodyPr/>
          <a:lstStyle/>
          <a:p>
            <a:fld id="{49A073DD-EB36-4725-A6C4-B7842BFDC814}" type="slidenum">
              <a:rPr lang="en-US" smtClean="0"/>
              <a:pPr/>
              <a:t>13</a:t>
            </a:fld>
            <a:endParaRPr lang="en-US" dirty="0"/>
          </a:p>
        </p:txBody>
      </p:sp>
    </p:spTree>
    <p:extLst>
      <p:ext uri="{BB962C8B-B14F-4D97-AF65-F5344CB8AC3E}">
        <p14:creationId xmlns:p14="http://schemas.microsoft.com/office/powerpoint/2010/main" val="2289232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8DD0048B-C898-4C64-94F3-AC42513A60A0}"/>
              </a:ext>
            </a:extLst>
          </p:cNvPr>
          <p:cNvSpPr>
            <a:spLocks noGrp="1"/>
          </p:cNvSpPr>
          <p:nvPr>
            <p:ph type="sldNum" sz="quarter" idx="5"/>
          </p:nvPr>
        </p:nvSpPr>
        <p:spPr/>
        <p:txBody>
          <a:bodyPr/>
          <a:lstStyle/>
          <a:p>
            <a:fld id="{49A073DD-EB36-4725-A6C4-B7842BFDC814}" type="slidenum">
              <a:rPr lang="en-US" smtClean="0"/>
              <a:pPr/>
              <a:t>14</a:t>
            </a:fld>
            <a:endParaRPr lang="en-US" dirty="0"/>
          </a:p>
        </p:txBody>
      </p:sp>
    </p:spTree>
    <p:extLst>
      <p:ext uri="{BB962C8B-B14F-4D97-AF65-F5344CB8AC3E}">
        <p14:creationId xmlns:p14="http://schemas.microsoft.com/office/powerpoint/2010/main" val="1857468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C250DFA2-0D17-4984-95FB-EF73C3CF682A}"/>
              </a:ext>
            </a:extLst>
          </p:cNvPr>
          <p:cNvSpPr>
            <a:spLocks noGrp="1"/>
          </p:cNvSpPr>
          <p:nvPr>
            <p:ph type="sldNum" sz="quarter" idx="5"/>
          </p:nvPr>
        </p:nvSpPr>
        <p:spPr/>
        <p:txBody>
          <a:bodyPr/>
          <a:lstStyle/>
          <a:p>
            <a:fld id="{49A073DD-EB36-4725-A6C4-B7842BFDC814}" type="slidenum">
              <a:rPr lang="en-US" smtClean="0"/>
              <a:pPr/>
              <a:t>15</a:t>
            </a:fld>
            <a:endParaRPr lang="en-US" dirty="0"/>
          </a:p>
        </p:txBody>
      </p:sp>
    </p:spTree>
    <p:extLst>
      <p:ext uri="{BB962C8B-B14F-4D97-AF65-F5344CB8AC3E}">
        <p14:creationId xmlns:p14="http://schemas.microsoft.com/office/powerpoint/2010/main" val="1633047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DB0BE617-273B-427D-951B-1209D1E7BD39}"/>
              </a:ext>
            </a:extLst>
          </p:cNvPr>
          <p:cNvSpPr>
            <a:spLocks noGrp="1"/>
          </p:cNvSpPr>
          <p:nvPr>
            <p:ph type="sldNum" sz="quarter" idx="5"/>
          </p:nvPr>
        </p:nvSpPr>
        <p:spPr/>
        <p:txBody>
          <a:bodyPr/>
          <a:lstStyle/>
          <a:p>
            <a:fld id="{49A073DD-EB36-4725-A6C4-B7842BFDC814}" type="slidenum">
              <a:rPr lang="en-US" smtClean="0"/>
              <a:pPr/>
              <a:t>16</a:t>
            </a:fld>
            <a:endParaRPr lang="en-US" dirty="0"/>
          </a:p>
        </p:txBody>
      </p:sp>
    </p:spTree>
    <p:extLst>
      <p:ext uri="{BB962C8B-B14F-4D97-AF65-F5344CB8AC3E}">
        <p14:creationId xmlns:p14="http://schemas.microsoft.com/office/powerpoint/2010/main" val="3088241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830DD476-2E8A-4E01-B366-F9745F929D78}"/>
              </a:ext>
            </a:extLst>
          </p:cNvPr>
          <p:cNvSpPr>
            <a:spLocks noGrp="1"/>
          </p:cNvSpPr>
          <p:nvPr>
            <p:ph type="sldNum" sz="quarter" idx="5"/>
          </p:nvPr>
        </p:nvSpPr>
        <p:spPr/>
        <p:txBody>
          <a:bodyPr/>
          <a:lstStyle/>
          <a:p>
            <a:fld id="{49A073DD-EB36-4725-A6C4-B7842BFDC814}" type="slidenum">
              <a:rPr lang="en-US" smtClean="0"/>
              <a:pPr/>
              <a:t>17</a:t>
            </a:fld>
            <a:endParaRPr lang="en-US" dirty="0"/>
          </a:p>
        </p:txBody>
      </p:sp>
    </p:spTree>
    <p:extLst>
      <p:ext uri="{BB962C8B-B14F-4D97-AF65-F5344CB8AC3E}">
        <p14:creationId xmlns:p14="http://schemas.microsoft.com/office/powerpoint/2010/main" val="2033405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25A7B04B-083D-4961-A811-22F83EB6586E}"/>
              </a:ext>
            </a:extLst>
          </p:cNvPr>
          <p:cNvSpPr>
            <a:spLocks noGrp="1"/>
          </p:cNvSpPr>
          <p:nvPr>
            <p:ph type="sldNum" sz="quarter" idx="5"/>
          </p:nvPr>
        </p:nvSpPr>
        <p:spPr/>
        <p:txBody>
          <a:bodyPr/>
          <a:lstStyle/>
          <a:p>
            <a:fld id="{49A073DD-EB36-4725-A6C4-B7842BFDC814}" type="slidenum">
              <a:rPr lang="en-US" smtClean="0"/>
              <a:pPr/>
              <a:t>18</a:t>
            </a:fld>
            <a:endParaRPr lang="en-US" dirty="0"/>
          </a:p>
        </p:txBody>
      </p:sp>
    </p:spTree>
    <p:extLst>
      <p:ext uri="{BB962C8B-B14F-4D97-AF65-F5344CB8AC3E}">
        <p14:creationId xmlns:p14="http://schemas.microsoft.com/office/powerpoint/2010/main" val="923665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94715D64-B1B2-4F21-89FB-C56736664BD6}"/>
              </a:ext>
            </a:extLst>
          </p:cNvPr>
          <p:cNvSpPr>
            <a:spLocks noGrp="1"/>
          </p:cNvSpPr>
          <p:nvPr>
            <p:ph type="sldNum" sz="quarter" idx="5"/>
          </p:nvPr>
        </p:nvSpPr>
        <p:spPr/>
        <p:txBody>
          <a:bodyPr/>
          <a:lstStyle/>
          <a:p>
            <a:fld id="{49A073DD-EB36-4725-A6C4-B7842BFDC814}" type="slidenum">
              <a:rPr lang="en-US" smtClean="0"/>
              <a:pPr/>
              <a:t>19</a:t>
            </a:fld>
            <a:endParaRPr lang="en-US" dirty="0"/>
          </a:p>
        </p:txBody>
      </p:sp>
    </p:spTree>
    <p:extLst>
      <p:ext uri="{BB962C8B-B14F-4D97-AF65-F5344CB8AC3E}">
        <p14:creationId xmlns:p14="http://schemas.microsoft.com/office/powerpoint/2010/main" val="3678015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cae8417e0_1_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cae8417e0_1_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EDF99D20-4A28-4556-9880-5B31F52FFFB1}"/>
              </a:ext>
            </a:extLst>
          </p:cNvPr>
          <p:cNvSpPr>
            <a:spLocks noGrp="1"/>
          </p:cNvSpPr>
          <p:nvPr>
            <p:ph type="sldNum" sz="quarter" idx="5"/>
          </p:nvPr>
        </p:nvSpPr>
        <p:spPr/>
        <p:txBody>
          <a:bodyPr/>
          <a:lstStyle/>
          <a:p>
            <a:fld id="{49A073DD-EB36-4725-A6C4-B7842BFDC814}"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D262CD4F-D98B-4A4B-B1C5-AC3834974309}"/>
              </a:ext>
            </a:extLst>
          </p:cNvPr>
          <p:cNvSpPr>
            <a:spLocks noGrp="1"/>
          </p:cNvSpPr>
          <p:nvPr>
            <p:ph type="sldNum" sz="quarter" idx="5"/>
          </p:nvPr>
        </p:nvSpPr>
        <p:spPr/>
        <p:txBody>
          <a:bodyPr/>
          <a:lstStyle/>
          <a:p>
            <a:fld id="{49A073DD-EB36-4725-A6C4-B7842BFDC814}" type="slidenum">
              <a:rPr lang="en-US" smtClean="0"/>
              <a:pPr/>
              <a:t>20</a:t>
            </a:fld>
            <a:endParaRPr lang="en-US" dirty="0"/>
          </a:p>
        </p:txBody>
      </p:sp>
    </p:spTree>
    <p:extLst>
      <p:ext uri="{BB962C8B-B14F-4D97-AF65-F5344CB8AC3E}">
        <p14:creationId xmlns:p14="http://schemas.microsoft.com/office/powerpoint/2010/main" val="3989107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981D9BC-3AB2-4AD7-98EE-FC215172BB31}"/>
              </a:ext>
            </a:extLst>
          </p:cNvPr>
          <p:cNvSpPr>
            <a:spLocks noGrp="1"/>
          </p:cNvSpPr>
          <p:nvPr>
            <p:ph type="sldNum" sz="quarter" idx="5"/>
          </p:nvPr>
        </p:nvSpPr>
        <p:spPr/>
        <p:txBody>
          <a:bodyPr/>
          <a:lstStyle/>
          <a:p>
            <a:fld id="{49A073DD-EB36-4725-A6C4-B7842BFDC814}" type="slidenum">
              <a:rPr lang="en-US" smtClean="0"/>
              <a:pPr/>
              <a:t>21</a:t>
            </a:fld>
            <a:endParaRPr lang="en-US" dirty="0"/>
          </a:p>
        </p:txBody>
      </p:sp>
    </p:spTree>
    <p:extLst>
      <p:ext uri="{BB962C8B-B14F-4D97-AF65-F5344CB8AC3E}">
        <p14:creationId xmlns:p14="http://schemas.microsoft.com/office/powerpoint/2010/main" val="417085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981D9BC-3AB2-4AD7-98EE-FC215172BB31}"/>
              </a:ext>
            </a:extLst>
          </p:cNvPr>
          <p:cNvSpPr>
            <a:spLocks noGrp="1"/>
          </p:cNvSpPr>
          <p:nvPr>
            <p:ph type="sldNum" sz="quarter" idx="5"/>
          </p:nvPr>
        </p:nvSpPr>
        <p:spPr/>
        <p:txBody>
          <a:bodyPr/>
          <a:lstStyle/>
          <a:p>
            <a:fld id="{49A073DD-EB36-4725-A6C4-B7842BFDC814}" type="slidenum">
              <a:rPr lang="en-US" smtClean="0"/>
              <a:pPr/>
              <a:t>22</a:t>
            </a:fld>
            <a:endParaRPr lang="en-US" dirty="0"/>
          </a:p>
        </p:txBody>
      </p:sp>
    </p:spTree>
    <p:extLst>
      <p:ext uri="{BB962C8B-B14F-4D97-AF65-F5344CB8AC3E}">
        <p14:creationId xmlns:p14="http://schemas.microsoft.com/office/powerpoint/2010/main" val="152375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981D9BC-3AB2-4AD7-98EE-FC215172BB31}"/>
              </a:ext>
            </a:extLst>
          </p:cNvPr>
          <p:cNvSpPr>
            <a:spLocks noGrp="1"/>
          </p:cNvSpPr>
          <p:nvPr>
            <p:ph type="sldNum" sz="quarter" idx="5"/>
          </p:nvPr>
        </p:nvSpPr>
        <p:spPr/>
        <p:txBody>
          <a:bodyPr/>
          <a:lstStyle/>
          <a:p>
            <a:fld id="{49A073DD-EB36-4725-A6C4-B7842BFDC814}" type="slidenum">
              <a:rPr lang="en-US" smtClean="0"/>
              <a:pPr/>
              <a:t>23</a:t>
            </a:fld>
            <a:endParaRPr lang="en-US" dirty="0"/>
          </a:p>
        </p:txBody>
      </p:sp>
    </p:spTree>
    <p:extLst>
      <p:ext uri="{BB962C8B-B14F-4D97-AF65-F5344CB8AC3E}">
        <p14:creationId xmlns:p14="http://schemas.microsoft.com/office/powerpoint/2010/main" val="1206044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981D9BC-3AB2-4AD7-98EE-FC215172BB31}"/>
              </a:ext>
            </a:extLst>
          </p:cNvPr>
          <p:cNvSpPr>
            <a:spLocks noGrp="1"/>
          </p:cNvSpPr>
          <p:nvPr>
            <p:ph type="sldNum" sz="quarter" idx="5"/>
          </p:nvPr>
        </p:nvSpPr>
        <p:spPr/>
        <p:txBody>
          <a:bodyPr/>
          <a:lstStyle/>
          <a:p>
            <a:fld id="{49A073DD-EB36-4725-A6C4-B7842BFDC814}" type="slidenum">
              <a:rPr lang="en-US" smtClean="0"/>
              <a:pPr/>
              <a:t>24</a:t>
            </a:fld>
            <a:endParaRPr lang="en-US" dirty="0"/>
          </a:p>
        </p:txBody>
      </p:sp>
    </p:spTree>
    <p:extLst>
      <p:ext uri="{BB962C8B-B14F-4D97-AF65-F5344CB8AC3E}">
        <p14:creationId xmlns:p14="http://schemas.microsoft.com/office/powerpoint/2010/main" val="766049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981D9BC-3AB2-4AD7-98EE-FC215172BB31}"/>
              </a:ext>
            </a:extLst>
          </p:cNvPr>
          <p:cNvSpPr>
            <a:spLocks noGrp="1"/>
          </p:cNvSpPr>
          <p:nvPr>
            <p:ph type="sldNum" sz="quarter" idx="5"/>
          </p:nvPr>
        </p:nvSpPr>
        <p:spPr/>
        <p:txBody>
          <a:bodyPr/>
          <a:lstStyle/>
          <a:p>
            <a:fld id="{49A073DD-EB36-4725-A6C4-B7842BFDC814}" type="slidenum">
              <a:rPr lang="en-US" smtClean="0"/>
              <a:pPr/>
              <a:t>25</a:t>
            </a:fld>
            <a:endParaRPr lang="en-US" dirty="0"/>
          </a:p>
        </p:txBody>
      </p:sp>
    </p:spTree>
    <p:extLst>
      <p:ext uri="{BB962C8B-B14F-4D97-AF65-F5344CB8AC3E}">
        <p14:creationId xmlns:p14="http://schemas.microsoft.com/office/powerpoint/2010/main" val="3491758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981D9BC-3AB2-4AD7-98EE-FC215172BB31}"/>
              </a:ext>
            </a:extLst>
          </p:cNvPr>
          <p:cNvSpPr>
            <a:spLocks noGrp="1"/>
          </p:cNvSpPr>
          <p:nvPr>
            <p:ph type="sldNum" sz="quarter" idx="5"/>
          </p:nvPr>
        </p:nvSpPr>
        <p:spPr/>
        <p:txBody>
          <a:bodyPr/>
          <a:lstStyle/>
          <a:p>
            <a:fld id="{49A073DD-EB36-4725-A6C4-B7842BFDC814}" type="slidenum">
              <a:rPr lang="en-US" smtClean="0"/>
              <a:pPr/>
              <a:t>26</a:t>
            </a:fld>
            <a:endParaRPr lang="en-US" dirty="0"/>
          </a:p>
        </p:txBody>
      </p:sp>
    </p:spTree>
    <p:extLst>
      <p:ext uri="{BB962C8B-B14F-4D97-AF65-F5344CB8AC3E}">
        <p14:creationId xmlns:p14="http://schemas.microsoft.com/office/powerpoint/2010/main" val="231588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20A43157-EB64-4729-9EA3-AA700E039F90}"/>
              </a:ext>
            </a:extLst>
          </p:cNvPr>
          <p:cNvSpPr>
            <a:spLocks noGrp="1"/>
          </p:cNvSpPr>
          <p:nvPr>
            <p:ph type="sldNum" sz="quarter" idx="5"/>
          </p:nvPr>
        </p:nvSpPr>
        <p:spPr/>
        <p:txBody>
          <a:bodyPr/>
          <a:lstStyle/>
          <a:p>
            <a:fld id="{49A073DD-EB36-4725-A6C4-B7842BFDC814}" type="slidenum">
              <a:rPr lang="en-US" smtClean="0"/>
              <a:pPr/>
              <a:t>27</a:t>
            </a:fld>
            <a:endParaRPr lang="en-US" dirty="0"/>
          </a:p>
        </p:txBody>
      </p:sp>
    </p:spTree>
    <p:extLst>
      <p:ext uri="{BB962C8B-B14F-4D97-AF65-F5344CB8AC3E}">
        <p14:creationId xmlns:p14="http://schemas.microsoft.com/office/powerpoint/2010/main" val="3054189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3454A856-9A2B-4F38-9607-9DC7B43EBE34}"/>
              </a:ext>
            </a:extLst>
          </p:cNvPr>
          <p:cNvSpPr>
            <a:spLocks noGrp="1"/>
          </p:cNvSpPr>
          <p:nvPr>
            <p:ph type="sldNum" sz="quarter" idx="5"/>
          </p:nvPr>
        </p:nvSpPr>
        <p:spPr/>
        <p:txBody>
          <a:bodyPr/>
          <a:lstStyle/>
          <a:p>
            <a:fld id="{49A073DD-EB36-4725-A6C4-B7842BFDC814}" type="slidenum">
              <a:rPr lang="en-US" smtClean="0"/>
              <a:pPr/>
              <a:t>28</a:t>
            </a:fld>
            <a:endParaRPr lang="en-US" dirty="0"/>
          </a:p>
        </p:txBody>
      </p:sp>
    </p:spTree>
    <p:extLst>
      <p:ext uri="{BB962C8B-B14F-4D97-AF65-F5344CB8AC3E}">
        <p14:creationId xmlns:p14="http://schemas.microsoft.com/office/powerpoint/2010/main" val="1971858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8456021D-3834-4950-B7F6-CC393C2F25AA}"/>
              </a:ext>
            </a:extLst>
          </p:cNvPr>
          <p:cNvSpPr>
            <a:spLocks noGrp="1"/>
          </p:cNvSpPr>
          <p:nvPr>
            <p:ph type="sldNum" sz="quarter" idx="5"/>
          </p:nvPr>
        </p:nvSpPr>
        <p:spPr/>
        <p:txBody>
          <a:bodyPr/>
          <a:lstStyle/>
          <a:p>
            <a:fld id="{49A073DD-EB36-4725-A6C4-B7842BFDC814}" type="slidenum">
              <a:rPr lang="en-US" smtClean="0"/>
              <a:pPr/>
              <a:t>29</a:t>
            </a:fld>
            <a:endParaRPr lang="en-US" dirty="0"/>
          </a:p>
        </p:txBody>
      </p:sp>
    </p:spTree>
    <p:extLst>
      <p:ext uri="{BB962C8B-B14F-4D97-AF65-F5344CB8AC3E}">
        <p14:creationId xmlns:p14="http://schemas.microsoft.com/office/powerpoint/2010/main" val="2416256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cc4eba5a64_0_18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cc4eba5a64_0_18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17407DDB-068E-4FFD-B8DC-CADB11049CD7}"/>
              </a:ext>
            </a:extLst>
          </p:cNvPr>
          <p:cNvSpPr>
            <a:spLocks noGrp="1"/>
          </p:cNvSpPr>
          <p:nvPr>
            <p:ph type="sldNum" sz="quarter" idx="5"/>
          </p:nvPr>
        </p:nvSpPr>
        <p:spPr/>
        <p:txBody>
          <a:bodyPr/>
          <a:lstStyle/>
          <a:p>
            <a:fld id="{49A073DD-EB36-4725-A6C4-B7842BFDC814}"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8E564151-055F-45A1-B524-71F1B337DE1C}"/>
              </a:ext>
            </a:extLst>
          </p:cNvPr>
          <p:cNvSpPr>
            <a:spLocks noGrp="1"/>
          </p:cNvSpPr>
          <p:nvPr>
            <p:ph type="sldNum" sz="quarter" idx="5"/>
          </p:nvPr>
        </p:nvSpPr>
        <p:spPr/>
        <p:txBody>
          <a:bodyPr/>
          <a:lstStyle/>
          <a:p>
            <a:fld id="{49A073DD-EB36-4725-A6C4-B7842BFDC814}" type="slidenum">
              <a:rPr lang="en-US" smtClean="0"/>
              <a:pPr/>
              <a:t>30</a:t>
            </a:fld>
            <a:endParaRPr lang="en-US" dirty="0"/>
          </a:p>
        </p:txBody>
      </p:sp>
    </p:spTree>
    <p:extLst>
      <p:ext uri="{BB962C8B-B14F-4D97-AF65-F5344CB8AC3E}">
        <p14:creationId xmlns:p14="http://schemas.microsoft.com/office/powerpoint/2010/main" val="1308394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518F5098-4116-4715-A599-A723BB9EE9A5}"/>
              </a:ext>
            </a:extLst>
          </p:cNvPr>
          <p:cNvSpPr>
            <a:spLocks noGrp="1"/>
          </p:cNvSpPr>
          <p:nvPr>
            <p:ph type="sldNum" sz="quarter" idx="5"/>
          </p:nvPr>
        </p:nvSpPr>
        <p:spPr/>
        <p:txBody>
          <a:bodyPr/>
          <a:lstStyle/>
          <a:p>
            <a:fld id="{49A073DD-EB36-4725-A6C4-B7842BFDC814}" type="slidenum">
              <a:rPr lang="en-US" smtClean="0"/>
              <a:pPr/>
              <a:t>31</a:t>
            </a:fld>
            <a:endParaRPr lang="en-US" dirty="0"/>
          </a:p>
        </p:txBody>
      </p:sp>
    </p:spTree>
    <p:extLst>
      <p:ext uri="{BB962C8B-B14F-4D97-AF65-F5344CB8AC3E}">
        <p14:creationId xmlns:p14="http://schemas.microsoft.com/office/powerpoint/2010/main" val="2947939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518F5098-4116-4715-A599-A723BB9EE9A5}"/>
              </a:ext>
            </a:extLst>
          </p:cNvPr>
          <p:cNvSpPr>
            <a:spLocks noGrp="1"/>
          </p:cNvSpPr>
          <p:nvPr>
            <p:ph type="sldNum" sz="quarter" idx="5"/>
          </p:nvPr>
        </p:nvSpPr>
        <p:spPr/>
        <p:txBody>
          <a:bodyPr/>
          <a:lstStyle/>
          <a:p>
            <a:fld id="{49A073DD-EB36-4725-A6C4-B7842BFDC814}" type="slidenum">
              <a:rPr lang="en-US" smtClean="0"/>
              <a:pPr/>
              <a:t>32</a:t>
            </a:fld>
            <a:endParaRPr lang="en-US" dirty="0"/>
          </a:p>
        </p:txBody>
      </p:sp>
    </p:spTree>
    <p:extLst>
      <p:ext uri="{BB962C8B-B14F-4D97-AF65-F5344CB8AC3E}">
        <p14:creationId xmlns:p14="http://schemas.microsoft.com/office/powerpoint/2010/main" val="369563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8410BE18-EA37-4440-821F-5F0757AF9BF4}"/>
              </a:ext>
            </a:extLst>
          </p:cNvPr>
          <p:cNvSpPr>
            <a:spLocks noGrp="1"/>
          </p:cNvSpPr>
          <p:nvPr>
            <p:ph type="sldNum" sz="quarter" idx="5"/>
          </p:nvPr>
        </p:nvSpPr>
        <p:spPr/>
        <p:txBody>
          <a:bodyPr/>
          <a:lstStyle/>
          <a:p>
            <a:fld id="{49A073DD-EB36-4725-A6C4-B7842BFDC814}" type="slidenum">
              <a:rPr lang="en-US" smtClean="0"/>
              <a:pPr/>
              <a:t>33</a:t>
            </a:fld>
            <a:endParaRPr lang="en-US" dirty="0"/>
          </a:p>
        </p:txBody>
      </p:sp>
    </p:spTree>
    <p:extLst>
      <p:ext uri="{BB962C8B-B14F-4D97-AF65-F5344CB8AC3E}">
        <p14:creationId xmlns:p14="http://schemas.microsoft.com/office/powerpoint/2010/main" val="22603164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DFDD3CA3-0B04-4AFF-B1E2-86E69C1C696B}"/>
              </a:ext>
            </a:extLst>
          </p:cNvPr>
          <p:cNvSpPr>
            <a:spLocks noGrp="1"/>
          </p:cNvSpPr>
          <p:nvPr>
            <p:ph type="sldNum" sz="quarter" idx="5"/>
          </p:nvPr>
        </p:nvSpPr>
        <p:spPr/>
        <p:txBody>
          <a:bodyPr/>
          <a:lstStyle/>
          <a:p>
            <a:fld id="{49A073DD-EB36-4725-A6C4-B7842BFDC814}" type="slidenum">
              <a:rPr lang="en-US" smtClean="0"/>
              <a:pPr/>
              <a:t>34</a:t>
            </a:fld>
            <a:endParaRPr lang="en-US" dirty="0"/>
          </a:p>
        </p:txBody>
      </p:sp>
    </p:spTree>
    <p:extLst>
      <p:ext uri="{BB962C8B-B14F-4D97-AF65-F5344CB8AC3E}">
        <p14:creationId xmlns:p14="http://schemas.microsoft.com/office/powerpoint/2010/main" val="705128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ADFA260D-A63B-48B3-9B73-A39B532D931F}"/>
              </a:ext>
            </a:extLst>
          </p:cNvPr>
          <p:cNvSpPr>
            <a:spLocks noGrp="1"/>
          </p:cNvSpPr>
          <p:nvPr>
            <p:ph type="sldNum" sz="quarter" idx="5"/>
          </p:nvPr>
        </p:nvSpPr>
        <p:spPr/>
        <p:txBody>
          <a:bodyPr/>
          <a:lstStyle/>
          <a:p>
            <a:fld id="{49A073DD-EB36-4725-A6C4-B7842BFDC814}" type="slidenum">
              <a:rPr lang="en-US" smtClean="0"/>
              <a:pPr/>
              <a:t>35</a:t>
            </a:fld>
            <a:endParaRPr lang="en-US" dirty="0"/>
          </a:p>
        </p:txBody>
      </p:sp>
    </p:spTree>
    <p:extLst>
      <p:ext uri="{BB962C8B-B14F-4D97-AF65-F5344CB8AC3E}">
        <p14:creationId xmlns:p14="http://schemas.microsoft.com/office/powerpoint/2010/main" val="229863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edf4f9481_0_44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edf4f9481_0_44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AE90543B-A80E-4F48-B018-ED5C91286518}"/>
              </a:ext>
            </a:extLst>
          </p:cNvPr>
          <p:cNvSpPr>
            <a:spLocks noGrp="1"/>
          </p:cNvSpPr>
          <p:nvPr>
            <p:ph type="sldNum" sz="quarter" idx="5"/>
          </p:nvPr>
        </p:nvSpPr>
        <p:spPr/>
        <p:txBody>
          <a:bodyPr/>
          <a:lstStyle/>
          <a:p>
            <a:fld id="{49A073DD-EB36-4725-A6C4-B7842BFDC814}"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c4eba5a64_0_2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c4eba5a64_0_21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7DDB6900-4CB4-4825-AC29-8F5873A835D0}"/>
              </a:ext>
            </a:extLst>
          </p:cNvPr>
          <p:cNvSpPr>
            <a:spLocks noGrp="1"/>
          </p:cNvSpPr>
          <p:nvPr>
            <p:ph type="sldNum" sz="quarter" idx="5"/>
          </p:nvPr>
        </p:nvSpPr>
        <p:spPr/>
        <p:txBody>
          <a:bodyPr/>
          <a:lstStyle/>
          <a:p>
            <a:fld id="{49A073DD-EB36-4725-A6C4-B7842BFDC814}" type="slidenum">
              <a:rPr lang="en-US" smtClean="0"/>
              <a:pPr/>
              <a:t>37</a:t>
            </a:fld>
            <a:endParaRPr lang="en-US" dirty="0"/>
          </a:p>
        </p:txBody>
      </p:sp>
    </p:spTree>
    <p:extLst>
      <p:ext uri="{BB962C8B-B14F-4D97-AF65-F5344CB8AC3E}">
        <p14:creationId xmlns:p14="http://schemas.microsoft.com/office/powerpoint/2010/main" val="2706138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320C507B-8836-4640-9EA8-1E29D3E24EF4}"/>
              </a:ext>
            </a:extLst>
          </p:cNvPr>
          <p:cNvSpPr>
            <a:spLocks noGrp="1"/>
          </p:cNvSpPr>
          <p:nvPr>
            <p:ph type="sldNum" sz="quarter" idx="5"/>
          </p:nvPr>
        </p:nvSpPr>
        <p:spPr/>
        <p:txBody>
          <a:bodyPr/>
          <a:lstStyle/>
          <a:p>
            <a:fld id="{49A073DD-EB36-4725-A6C4-B7842BFDC814}" type="slidenum">
              <a:rPr lang="en-US" smtClean="0"/>
              <a:pPr/>
              <a:t>38</a:t>
            </a:fld>
            <a:endParaRPr lang="en-US" dirty="0"/>
          </a:p>
        </p:txBody>
      </p:sp>
    </p:spTree>
    <p:extLst>
      <p:ext uri="{BB962C8B-B14F-4D97-AF65-F5344CB8AC3E}">
        <p14:creationId xmlns:p14="http://schemas.microsoft.com/office/powerpoint/2010/main" val="5482296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C72EEDB-748D-4DF6-8474-E5AB5C0A88B4}"/>
              </a:ext>
            </a:extLst>
          </p:cNvPr>
          <p:cNvSpPr>
            <a:spLocks noGrp="1"/>
          </p:cNvSpPr>
          <p:nvPr>
            <p:ph type="sldNum" sz="quarter" idx="5"/>
          </p:nvPr>
        </p:nvSpPr>
        <p:spPr/>
        <p:txBody>
          <a:bodyPr/>
          <a:lstStyle/>
          <a:p>
            <a:fld id="{49A073DD-EB36-4725-A6C4-B7842BFDC814}" type="slidenum">
              <a:rPr lang="en-US" smtClean="0"/>
              <a:pPr/>
              <a:t>39</a:t>
            </a:fld>
            <a:endParaRPr lang="en-US" dirty="0"/>
          </a:p>
        </p:txBody>
      </p:sp>
    </p:spTree>
    <p:extLst>
      <p:ext uri="{BB962C8B-B14F-4D97-AF65-F5344CB8AC3E}">
        <p14:creationId xmlns:p14="http://schemas.microsoft.com/office/powerpoint/2010/main" val="3134373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c4eba5a64_0_2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c4eba5a64_0_21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730E793E-3290-4D99-A190-52CC8F4B28EB}"/>
              </a:ext>
            </a:extLst>
          </p:cNvPr>
          <p:cNvSpPr>
            <a:spLocks noGrp="1"/>
          </p:cNvSpPr>
          <p:nvPr>
            <p:ph type="sldNum" sz="quarter" idx="5"/>
          </p:nvPr>
        </p:nvSpPr>
        <p:spPr/>
        <p:txBody>
          <a:bodyPr/>
          <a:lstStyle/>
          <a:p>
            <a:fld id="{49A073DD-EB36-4725-A6C4-B7842BFDC814}"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C9A6862-84FA-4816-9576-ADE2D109F1EC}"/>
              </a:ext>
            </a:extLst>
          </p:cNvPr>
          <p:cNvSpPr>
            <a:spLocks noGrp="1"/>
          </p:cNvSpPr>
          <p:nvPr>
            <p:ph type="sldNum" sz="quarter" idx="5"/>
          </p:nvPr>
        </p:nvSpPr>
        <p:spPr/>
        <p:txBody>
          <a:bodyPr/>
          <a:lstStyle/>
          <a:p>
            <a:fld id="{49A073DD-EB36-4725-A6C4-B7842BFDC814}" type="slidenum">
              <a:rPr lang="en-US" smtClean="0"/>
              <a:pPr/>
              <a:t>40</a:t>
            </a:fld>
            <a:endParaRPr lang="en-US" dirty="0"/>
          </a:p>
        </p:txBody>
      </p:sp>
    </p:spTree>
    <p:extLst>
      <p:ext uri="{BB962C8B-B14F-4D97-AF65-F5344CB8AC3E}">
        <p14:creationId xmlns:p14="http://schemas.microsoft.com/office/powerpoint/2010/main" val="295969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233E162B-BEEC-4ADD-891E-8E8EAE729CE9}"/>
              </a:ext>
            </a:extLst>
          </p:cNvPr>
          <p:cNvSpPr>
            <a:spLocks noGrp="1"/>
          </p:cNvSpPr>
          <p:nvPr>
            <p:ph type="sldNum" sz="quarter" idx="5"/>
          </p:nvPr>
        </p:nvSpPr>
        <p:spPr/>
        <p:txBody>
          <a:bodyPr/>
          <a:lstStyle/>
          <a:p>
            <a:fld id="{49A073DD-EB36-4725-A6C4-B7842BFDC814}" type="slidenum">
              <a:rPr lang="en-US" smtClean="0"/>
              <a:pPr/>
              <a:t>41</a:t>
            </a:fld>
            <a:endParaRPr lang="en-US" dirty="0"/>
          </a:p>
        </p:txBody>
      </p:sp>
    </p:spTree>
    <p:extLst>
      <p:ext uri="{BB962C8B-B14F-4D97-AF65-F5344CB8AC3E}">
        <p14:creationId xmlns:p14="http://schemas.microsoft.com/office/powerpoint/2010/main" val="1247851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2B34D6D3-912D-448A-A2E9-06E2041B15A0}"/>
              </a:ext>
            </a:extLst>
          </p:cNvPr>
          <p:cNvSpPr>
            <a:spLocks noGrp="1"/>
          </p:cNvSpPr>
          <p:nvPr>
            <p:ph type="sldNum" sz="quarter" idx="5"/>
          </p:nvPr>
        </p:nvSpPr>
        <p:spPr/>
        <p:txBody>
          <a:bodyPr/>
          <a:lstStyle/>
          <a:p>
            <a:fld id="{49A073DD-EB36-4725-A6C4-B7842BFDC814}" type="slidenum">
              <a:rPr lang="en-US" smtClean="0"/>
              <a:pPr/>
              <a:t>42</a:t>
            </a:fld>
            <a:endParaRPr lang="en-US" dirty="0"/>
          </a:p>
        </p:txBody>
      </p:sp>
    </p:spTree>
    <p:extLst>
      <p:ext uri="{BB962C8B-B14F-4D97-AF65-F5344CB8AC3E}">
        <p14:creationId xmlns:p14="http://schemas.microsoft.com/office/powerpoint/2010/main" val="3365085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DE28EBEC-C9CB-4CC3-8F25-806BAD788FA3}"/>
              </a:ext>
            </a:extLst>
          </p:cNvPr>
          <p:cNvSpPr>
            <a:spLocks noGrp="1"/>
          </p:cNvSpPr>
          <p:nvPr>
            <p:ph type="sldNum" sz="quarter" idx="5"/>
          </p:nvPr>
        </p:nvSpPr>
        <p:spPr/>
        <p:txBody>
          <a:bodyPr/>
          <a:lstStyle/>
          <a:p>
            <a:fld id="{49A073DD-EB36-4725-A6C4-B7842BFDC814}" type="slidenum">
              <a:rPr lang="en-US" smtClean="0"/>
              <a:pPr/>
              <a:t>43</a:t>
            </a:fld>
            <a:endParaRPr lang="en-US" dirty="0"/>
          </a:p>
        </p:txBody>
      </p:sp>
    </p:spTree>
    <p:extLst>
      <p:ext uri="{BB962C8B-B14F-4D97-AF65-F5344CB8AC3E}">
        <p14:creationId xmlns:p14="http://schemas.microsoft.com/office/powerpoint/2010/main" val="26978861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edf4f9481_0_49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edf4f9481_0_49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061CCFCA-A9BA-498F-B44F-63241E334802}"/>
              </a:ext>
            </a:extLst>
          </p:cNvPr>
          <p:cNvSpPr>
            <a:spLocks noGrp="1"/>
          </p:cNvSpPr>
          <p:nvPr>
            <p:ph type="sldNum" sz="quarter" idx="5"/>
          </p:nvPr>
        </p:nvSpPr>
        <p:spPr/>
        <p:txBody>
          <a:bodyPr/>
          <a:lstStyle/>
          <a:p>
            <a:fld id="{49A073DD-EB36-4725-A6C4-B7842BFDC814}"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e936df1943_2_3088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e936df1943_2_3088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6ACC2E4C-BB70-4266-A210-E7C5B14B5D8D}"/>
              </a:ext>
            </a:extLst>
          </p:cNvPr>
          <p:cNvSpPr>
            <a:spLocks noGrp="1"/>
          </p:cNvSpPr>
          <p:nvPr>
            <p:ph type="sldNum" sz="quarter" idx="5"/>
          </p:nvPr>
        </p:nvSpPr>
        <p:spPr/>
        <p:txBody>
          <a:bodyPr/>
          <a:lstStyle/>
          <a:p>
            <a:fld id="{49A073DD-EB36-4725-A6C4-B7842BFDC814}" type="slidenum">
              <a:rPr lang="en-US" smtClean="0"/>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1464CFE5-8C20-418F-8CB2-5232AAEB5FA4}"/>
              </a:ext>
            </a:extLst>
          </p:cNvPr>
          <p:cNvSpPr>
            <a:spLocks noGrp="1"/>
          </p:cNvSpPr>
          <p:nvPr>
            <p:ph type="sldNum" sz="quarter" idx="5"/>
          </p:nvPr>
        </p:nvSpPr>
        <p:spPr/>
        <p:txBody>
          <a:bodyPr/>
          <a:lstStyle/>
          <a:p>
            <a:fld id="{49A073DD-EB36-4725-A6C4-B7842BFDC814}" type="slidenum">
              <a:rPr lang="en-US" smtClean="0"/>
              <a:pPr/>
              <a:t>46</a:t>
            </a:fld>
            <a:endParaRPr lang="en-US" dirty="0"/>
          </a:p>
        </p:txBody>
      </p:sp>
    </p:spTree>
    <p:extLst>
      <p:ext uri="{BB962C8B-B14F-4D97-AF65-F5344CB8AC3E}">
        <p14:creationId xmlns:p14="http://schemas.microsoft.com/office/powerpoint/2010/main" val="14714612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eedf4f9481_0_5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eedf4f9481_0_51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3E6C310E-1AD8-4575-962C-EE3593B8A1D0}"/>
              </a:ext>
            </a:extLst>
          </p:cNvPr>
          <p:cNvSpPr>
            <a:spLocks noGrp="1"/>
          </p:cNvSpPr>
          <p:nvPr>
            <p:ph type="sldNum" sz="quarter" idx="5"/>
          </p:nvPr>
        </p:nvSpPr>
        <p:spPr/>
        <p:txBody>
          <a:bodyPr/>
          <a:lstStyle/>
          <a:p>
            <a:fld id="{49A073DD-EB36-4725-A6C4-B7842BFDC814}" type="slidenum">
              <a:rPr lang="en-US" smtClean="0"/>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202059C1-1FD5-4445-8768-55268EBC955E}"/>
              </a:ext>
            </a:extLst>
          </p:cNvPr>
          <p:cNvSpPr>
            <a:spLocks noGrp="1"/>
          </p:cNvSpPr>
          <p:nvPr>
            <p:ph type="sldNum" sz="quarter" idx="5"/>
          </p:nvPr>
        </p:nvSpPr>
        <p:spPr/>
        <p:txBody>
          <a:bodyPr/>
          <a:lstStyle/>
          <a:p>
            <a:fld id="{49A073DD-EB36-4725-A6C4-B7842BFDC814}" type="slidenum">
              <a:rPr lang="en-US" smtClean="0"/>
              <a:pPr/>
              <a:t>48</a:t>
            </a:fld>
            <a:endParaRPr lang="en-US" dirty="0"/>
          </a:p>
        </p:txBody>
      </p:sp>
    </p:spTree>
    <p:extLst>
      <p:ext uri="{BB962C8B-B14F-4D97-AF65-F5344CB8AC3E}">
        <p14:creationId xmlns:p14="http://schemas.microsoft.com/office/powerpoint/2010/main" val="2531391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982EBC93-23DA-4DC0-B3D3-49AC0CD532B6}"/>
              </a:ext>
            </a:extLst>
          </p:cNvPr>
          <p:cNvSpPr>
            <a:spLocks noGrp="1"/>
          </p:cNvSpPr>
          <p:nvPr>
            <p:ph type="sldNum" sz="quarter" idx="5"/>
          </p:nvPr>
        </p:nvSpPr>
        <p:spPr/>
        <p:txBody>
          <a:bodyPr/>
          <a:lstStyle/>
          <a:p>
            <a:fld id="{49A073DD-EB36-4725-A6C4-B7842BFDC814}" type="slidenum">
              <a:rPr lang="en-US" smtClean="0"/>
              <a:pPr/>
              <a:t>49</a:t>
            </a:fld>
            <a:endParaRPr lang="en-US" dirty="0"/>
          </a:p>
        </p:txBody>
      </p:sp>
    </p:spTree>
    <p:extLst>
      <p:ext uri="{BB962C8B-B14F-4D97-AF65-F5344CB8AC3E}">
        <p14:creationId xmlns:p14="http://schemas.microsoft.com/office/powerpoint/2010/main" val="3779274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D05CBDB6-376B-4344-8C1C-25E5BA6DC680}"/>
              </a:ext>
            </a:extLst>
          </p:cNvPr>
          <p:cNvSpPr>
            <a:spLocks noGrp="1"/>
          </p:cNvSpPr>
          <p:nvPr>
            <p:ph type="sldNum" sz="quarter" idx="5"/>
          </p:nvPr>
        </p:nvSpPr>
        <p:spPr/>
        <p:txBody>
          <a:bodyPr/>
          <a:lstStyle/>
          <a:p>
            <a:fld id="{49A073DD-EB36-4725-A6C4-B7842BFDC814}" type="slidenum">
              <a:rPr lang="en-US" smtClean="0"/>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4eba5a64_0_25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4eba5a64_0_25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614FE7F1-A9E7-428C-BB90-1F744E7B0E7F}"/>
              </a:ext>
            </a:extLst>
          </p:cNvPr>
          <p:cNvSpPr>
            <a:spLocks noGrp="1"/>
          </p:cNvSpPr>
          <p:nvPr>
            <p:ph type="sldNum" sz="quarter" idx="5"/>
          </p:nvPr>
        </p:nvSpPr>
        <p:spPr/>
        <p:txBody>
          <a:bodyPr/>
          <a:lstStyle/>
          <a:p>
            <a:fld id="{49A073DD-EB36-4725-A6C4-B7842BFDC814}" type="slidenum">
              <a:rPr lang="en-US" smtClean="0"/>
              <a:pPr/>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cc4eba5a64_0_43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cc4eba5a64_0_43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00592328-8EBA-4E22-BEB4-83D5CFBF4544}"/>
              </a:ext>
            </a:extLst>
          </p:cNvPr>
          <p:cNvSpPr>
            <a:spLocks noGrp="1"/>
          </p:cNvSpPr>
          <p:nvPr>
            <p:ph type="sldNum" sz="quarter" idx="5"/>
          </p:nvPr>
        </p:nvSpPr>
        <p:spPr/>
        <p:txBody>
          <a:bodyPr/>
          <a:lstStyle/>
          <a:p>
            <a:fld id="{49A073DD-EB36-4725-A6C4-B7842BFDC814}" type="slidenum">
              <a:rPr lang="en-US" smtClean="0"/>
              <a:pPr/>
              <a:t>51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c4eba5a64_0_39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c4eba5a64_0_39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1552B823-F5E5-4248-BC82-24F509123B5B}"/>
              </a:ext>
            </a:extLst>
          </p:cNvPr>
          <p:cNvSpPr>
            <a:spLocks noGrp="1"/>
          </p:cNvSpPr>
          <p:nvPr>
            <p:ph type="sldNum" sz="quarter" idx="5"/>
          </p:nvPr>
        </p:nvSpPr>
        <p:spPr/>
        <p:txBody>
          <a:bodyPr/>
          <a:lstStyle/>
          <a:p>
            <a:fld id="{49A073DD-EB36-4725-A6C4-B7842BFDC814}" type="slidenum">
              <a:rPr lang="en-US" smtClean="0"/>
              <a:pPr/>
              <a:t>52</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AADF405F-D20B-4833-BE5E-059093C3FB54}"/>
              </a:ext>
            </a:extLst>
          </p:cNvPr>
          <p:cNvSpPr>
            <a:spLocks noGrp="1"/>
          </p:cNvSpPr>
          <p:nvPr>
            <p:ph type="sldNum" sz="quarter" idx="5"/>
          </p:nvPr>
        </p:nvSpPr>
        <p:spPr/>
        <p:txBody>
          <a:bodyPr/>
          <a:lstStyle/>
          <a:p>
            <a:fld id="{49A073DD-EB36-4725-A6C4-B7842BFDC814}" type="slidenum">
              <a:rPr lang="en-US" smtClean="0"/>
              <a:pPr/>
              <a:t>6</a:t>
            </a:fld>
            <a:endParaRPr lang="en-US" dirty="0"/>
          </a:p>
        </p:txBody>
      </p:sp>
    </p:spTree>
    <p:extLst>
      <p:ext uri="{BB962C8B-B14F-4D97-AF65-F5344CB8AC3E}">
        <p14:creationId xmlns:p14="http://schemas.microsoft.com/office/powerpoint/2010/main" val="400462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6B1D9BD3-694C-4B8E-AAFC-22A355F53F8D}"/>
              </a:ext>
            </a:extLst>
          </p:cNvPr>
          <p:cNvSpPr>
            <a:spLocks noGrp="1"/>
          </p:cNvSpPr>
          <p:nvPr>
            <p:ph type="sldNum" sz="quarter" idx="5"/>
          </p:nvPr>
        </p:nvSpPr>
        <p:spPr/>
        <p:txBody>
          <a:bodyPr/>
          <a:lstStyle/>
          <a:p>
            <a:fld id="{49A073DD-EB36-4725-A6C4-B7842BFDC814}" type="slidenum">
              <a:rPr lang="en-US" smtClean="0"/>
              <a:pPr/>
              <a:t>7</a:t>
            </a:fld>
            <a:endParaRPr lang="en-US" dirty="0"/>
          </a:p>
        </p:txBody>
      </p:sp>
    </p:spTree>
    <p:extLst>
      <p:ext uri="{BB962C8B-B14F-4D97-AF65-F5344CB8AC3E}">
        <p14:creationId xmlns:p14="http://schemas.microsoft.com/office/powerpoint/2010/main" val="732690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BD53B64-6B2A-4346-81AF-3182E1E5A6EC}"/>
              </a:ext>
            </a:extLst>
          </p:cNvPr>
          <p:cNvSpPr>
            <a:spLocks noGrp="1"/>
          </p:cNvSpPr>
          <p:nvPr>
            <p:ph type="sldNum" sz="quarter" idx="5"/>
          </p:nvPr>
        </p:nvSpPr>
        <p:spPr/>
        <p:txBody>
          <a:bodyPr/>
          <a:lstStyle/>
          <a:p>
            <a:fld id="{49A073DD-EB36-4725-A6C4-B7842BFDC814}" type="slidenum">
              <a:rPr lang="en-US" smtClean="0"/>
              <a:pPr/>
              <a:t>8</a:t>
            </a:fld>
            <a:endParaRPr lang="en-US" dirty="0"/>
          </a:p>
        </p:txBody>
      </p:sp>
    </p:spTree>
    <p:extLst>
      <p:ext uri="{BB962C8B-B14F-4D97-AF65-F5344CB8AC3E}">
        <p14:creationId xmlns:p14="http://schemas.microsoft.com/office/powerpoint/2010/main" val="757696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3FC2ED2B-A6A6-4858-8EAB-E9B44EC8D4C6}"/>
              </a:ext>
            </a:extLst>
          </p:cNvPr>
          <p:cNvSpPr>
            <a:spLocks noGrp="1"/>
          </p:cNvSpPr>
          <p:nvPr>
            <p:ph type="sldNum" sz="quarter" idx="5"/>
          </p:nvPr>
        </p:nvSpPr>
        <p:spPr/>
        <p:txBody>
          <a:bodyPr/>
          <a:lstStyle/>
          <a:p>
            <a:fld id="{49A073DD-EB36-4725-A6C4-B7842BFDC814}" type="slidenum">
              <a:rPr lang="en-US" smtClean="0"/>
              <a:pPr/>
              <a:t>9</a:t>
            </a:fld>
            <a:endParaRPr lang="en-US" dirty="0"/>
          </a:p>
        </p:txBody>
      </p:sp>
    </p:spTree>
    <p:extLst>
      <p:ext uri="{BB962C8B-B14F-4D97-AF65-F5344CB8AC3E}">
        <p14:creationId xmlns:p14="http://schemas.microsoft.com/office/powerpoint/2010/main" val="3077316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2700000">
            <a:off x="8181769" y="3208112"/>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4066326" y="4029351"/>
            <a:ext cx="1737424" cy="1737425"/>
            <a:chOff x="5279626" y="2678000"/>
            <a:chExt cx="1737424" cy="1737425"/>
          </a:xfrm>
        </p:grpSpPr>
        <p:sp>
          <p:nvSpPr>
            <p:cNvPr id="11" name="Google Shape;11;p2"/>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p:nvPr/>
        </p:nvSpPr>
        <p:spPr>
          <a:xfrm rot="2700000">
            <a:off x="6372949" y="3873354"/>
            <a:ext cx="2041134" cy="204113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579193" y="-662094"/>
            <a:ext cx="1464135" cy="146413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713225" y="1239975"/>
            <a:ext cx="4154100" cy="1821000"/>
          </a:xfrm>
          <a:prstGeom prst="rect">
            <a:avLst/>
          </a:prstGeom>
        </p:spPr>
        <p:txBody>
          <a:bodyPr spcFirstLastPara="1" wrap="square" lIns="91425" tIns="91425" rIns="91425" bIns="91425" anchor="ctr" anchorCtr="0">
            <a:noAutofit/>
          </a:bodyPr>
          <a:lstStyle>
            <a:lvl1pPr lvl="0" algn="l" rtl="0">
              <a:lnSpc>
                <a:spcPct val="80000"/>
              </a:lnSpc>
              <a:spcBef>
                <a:spcPts val="0"/>
              </a:spcBef>
              <a:spcAft>
                <a:spcPts val="0"/>
              </a:spcAft>
              <a:buSzPts val="65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713225" y="3050072"/>
            <a:ext cx="2597700" cy="525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CUSTOM_50_1_1">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2225925" y="3302100"/>
            <a:ext cx="4699800" cy="740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47" name="Google Shape;147;p16"/>
          <p:cNvSpPr txBox="1">
            <a:spLocks noGrp="1"/>
          </p:cNvSpPr>
          <p:nvPr>
            <p:ph type="subTitle" idx="1"/>
          </p:nvPr>
        </p:nvSpPr>
        <p:spPr>
          <a:xfrm>
            <a:off x="2425875" y="4142526"/>
            <a:ext cx="4299900" cy="45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8" name="Google Shape;148;p16"/>
          <p:cNvSpPr/>
          <p:nvPr/>
        </p:nvSpPr>
        <p:spPr>
          <a:xfrm rot="2700000">
            <a:off x="3435815" y="3439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rot="2700000">
            <a:off x="4397868" y="-20525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16"/>
          <p:cNvGrpSpPr/>
          <p:nvPr/>
        </p:nvGrpSpPr>
        <p:grpSpPr>
          <a:xfrm>
            <a:off x="2740057" y="-1076686"/>
            <a:ext cx="1737424" cy="1737425"/>
            <a:chOff x="5279626" y="2678000"/>
            <a:chExt cx="1737424" cy="1737425"/>
          </a:xfrm>
        </p:grpSpPr>
        <p:sp>
          <p:nvSpPr>
            <p:cNvPr id="151" name="Google Shape;151;p16"/>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6"/>
          <p:cNvSpPr/>
          <p:nvPr/>
        </p:nvSpPr>
        <p:spPr>
          <a:xfrm rot="2700000">
            <a:off x="792609" y="107152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txBox="1">
            <a:spLocks noGrp="1"/>
          </p:cNvSpPr>
          <p:nvPr>
            <p:ph type="title" idx="2" hasCustomPrompt="1"/>
          </p:nvPr>
        </p:nvSpPr>
        <p:spPr>
          <a:xfrm flipH="1">
            <a:off x="3494775" y="9582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 name="Chỗ dành sẵn cho Chân trang 1">
            <a:extLst>
              <a:ext uri="{FF2B5EF4-FFF2-40B4-BE49-F238E27FC236}">
                <a16:creationId xmlns:a16="http://schemas.microsoft.com/office/drawing/2014/main" id="{120F57D4-4ED5-41E3-A2A6-0B2A7F000680}"/>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CB3C3CE5-16EA-4FB3-B2E6-AD55A4807107}"/>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1">
  <p:cSld name="CUSTOM_39">
    <p:spTree>
      <p:nvGrpSpPr>
        <p:cNvPr id="1" name="Shape 220"/>
        <p:cNvGrpSpPr/>
        <p:nvPr/>
      </p:nvGrpSpPr>
      <p:grpSpPr>
        <a:xfrm>
          <a:off x="0" y="0"/>
          <a:ext cx="0" cy="0"/>
          <a:chOff x="0" y="0"/>
          <a:chExt cx="0" cy="0"/>
        </a:xfrm>
      </p:grpSpPr>
      <p:sp>
        <p:nvSpPr>
          <p:cNvPr id="221" name="Google Shape;221;p23"/>
          <p:cNvSpPr/>
          <p:nvPr/>
        </p:nvSpPr>
        <p:spPr>
          <a:xfrm rot="2700000">
            <a:off x="-426773" y="39989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23"/>
          <p:cNvGrpSpPr/>
          <p:nvPr/>
        </p:nvGrpSpPr>
        <p:grpSpPr>
          <a:xfrm>
            <a:off x="7047817" y="4294625"/>
            <a:ext cx="1737424" cy="1737425"/>
            <a:chOff x="5279626" y="2678000"/>
            <a:chExt cx="1737424" cy="1737425"/>
          </a:xfrm>
        </p:grpSpPr>
        <p:sp>
          <p:nvSpPr>
            <p:cNvPr id="223" name="Google Shape;223;p2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23"/>
          <p:cNvGrpSpPr/>
          <p:nvPr/>
        </p:nvGrpSpPr>
        <p:grpSpPr>
          <a:xfrm>
            <a:off x="2120951" y="3896687"/>
            <a:ext cx="1737424" cy="1737425"/>
            <a:chOff x="5279626" y="2678000"/>
            <a:chExt cx="1737424" cy="1737425"/>
          </a:xfrm>
        </p:grpSpPr>
        <p:sp>
          <p:nvSpPr>
            <p:cNvPr id="226" name="Google Shape;226;p2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3"/>
          <p:cNvSpPr/>
          <p:nvPr/>
        </p:nvSpPr>
        <p:spPr>
          <a:xfrm rot="2700000">
            <a:off x="8710910" y="2596484"/>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rot="2700000">
            <a:off x="8673040" y="327698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txBox="1">
            <a:spLocks noGrp="1"/>
          </p:cNvSpPr>
          <p:nvPr>
            <p:ph type="subTitle" idx="1"/>
          </p:nvPr>
        </p:nvSpPr>
        <p:spPr>
          <a:xfrm>
            <a:off x="713325"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1" name="Google Shape;231;p23"/>
          <p:cNvSpPr txBox="1">
            <a:spLocks noGrp="1"/>
          </p:cNvSpPr>
          <p:nvPr>
            <p:ph type="subTitle" idx="2"/>
          </p:nvPr>
        </p:nvSpPr>
        <p:spPr>
          <a:xfrm>
            <a:off x="2644248"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2" name="Google Shape;232;p23"/>
          <p:cNvSpPr txBox="1">
            <a:spLocks noGrp="1"/>
          </p:cNvSpPr>
          <p:nvPr>
            <p:ph type="subTitle" idx="3"/>
          </p:nvPr>
        </p:nvSpPr>
        <p:spPr>
          <a:xfrm>
            <a:off x="4571354"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3" name="Google Shape;233;p23"/>
          <p:cNvSpPr txBox="1">
            <a:spLocks noGrp="1"/>
          </p:cNvSpPr>
          <p:nvPr>
            <p:ph type="subTitle" idx="4"/>
          </p:nvPr>
        </p:nvSpPr>
        <p:spPr>
          <a:xfrm>
            <a:off x="713225"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4" name="Google Shape;234;p23"/>
          <p:cNvSpPr txBox="1">
            <a:spLocks noGrp="1"/>
          </p:cNvSpPr>
          <p:nvPr>
            <p:ph type="subTitle" idx="5"/>
          </p:nvPr>
        </p:nvSpPr>
        <p:spPr>
          <a:xfrm>
            <a:off x="2642284"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5" name="Google Shape;235;p23"/>
          <p:cNvSpPr txBox="1">
            <a:spLocks noGrp="1"/>
          </p:cNvSpPr>
          <p:nvPr>
            <p:ph type="subTitle" idx="6"/>
          </p:nvPr>
        </p:nvSpPr>
        <p:spPr>
          <a:xfrm>
            <a:off x="4571970"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6" name="Google Shape;236;p23"/>
          <p:cNvSpPr txBox="1">
            <a:spLocks noGrp="1"/>
          </p:cNvSpPr>
          <p:nvPr>
            <p:ph type="subTitle" idx="7"/>
          </p:nvPr>
        </p:nvSpPr>
        <p:spPr>
          <a:xfrm>
            <a:off x="6501031"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7" name="Google Shape;237;p23"/>
          <p:cNvSpPr txBox="1">
            <a:spLocks noGrp="1"/>
          </p:cNvSpPr>
          <p:nvPr>
            <p:ph type="subTitle" idx="8"/>
          </p:nvPr>
        </p:nvSpPr>
        <p:spPr>
          <a:xfrm>
            <a:off x="6501650"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8" name="Google Shape;238;p23"/>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E40F4A66-7A89-4310-8C21-9749D3D0C612}"/>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0B6CAF8B-992B-478F-93C8-0DFB855011AF}"/>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CUSTOM_31">
    <p:spTree>
      <p:nvGrpSpPr>
        <p:cNvPr id="1" name="Shape 317"/>
        <p:cNvGrpSpPr/>
        <p:nvPr/>
      </p:nvGrpSpPr>
      <p:grpSpPr>
        <a:xfrm>
          <a:off x="0" y="0"/>
          <a:ext cx="0" cy="0"/>
          <a:chOff x="0" y="0"/>
          <a:chExt cx="0" cy="0"/>
        </a:xfrm>
      </p:grpSpPr>
      <p:grpSp>
        <p:nvGrpSpPr>
          <p:cNvPr id="318" name="Google Shape;318;p29"/>
          <p:cNvGrpSpPr/>
          <p:nvPr/>
        </p:nvGrpSpPr>
        <p:grpSpPr>
          <a:xfrm>
            <a:off x="5919561" y="3006569"/>
            <a:ext cx="3224485" cy="3224314"/>
            <a:chOff x="5279626" y="2678000"/>
            <a:chExt cx="1737424" cy="1737425"/>
          </a:xfrm>
        </p:grpSpPr>
        <p:sp>
          <p:nvSpPr>
            <p:cNvPr id="319" name="Google Shape;319;p29"/>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29"/>
          <p:cNvSpPr/>
          <p:nvPr/>
        </p:nvSpPr>
        <p:spPr>
          <a:xfrm rot="2700000">
            <a:off x="5685640" y="-6152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rot="2700000">
            <a:off x="7586213" y="58203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rot="2700000">
            <a:off x="7575385" y="1266136"/>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txBox="1">
            <a:spLocks noGrp="1"/>
          </p:cNvSpPr>
          <p:nvPr>
            <p:ph type="subTitle" idx="1"/>
          </p:nvPr>
        </p:nvSpPr>
        <p:spPr>
          <a:xfrm>
            <a:off x="864525" y="1495475"/>
            <a:ext cx="3859800" cy="3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325" name="Google Shape;325;p29"/>
          <p:cNvSpPr txBox="1">
            <a:spLocks noGrp="1"/>
          </p:cNvSpPr>
          <p:nvPr>
            <p:ph type="subTitle" idx="2"/>
          </p:nvPr>
        </p:nvSpPr>
        <p:spPr>
          <a:xfrm>
            <a:off x="865015" y="3039375"/>
            <a:ext cx="3859200" cy="3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326" name="Google Shape;326;p29"/>
          <p:cNvSpPr txBox="1">
            <a:spLocks noGrp="1"/>
          </p:cNvSpPr>
          <p:nvPr>
            <p:ph type="subTitle" idx="3"/>
          </p:nvPr>
        </p:nvSpPr>
        <p:spPr>
          <a:xfrm>
            <a:off x="864525" y="3341375"/>
            <a:ext cx="3859800" cy="46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7" name="Google Shape;327;p29"/>
          <p:cNvSpPr txBox="1">
            <a:spLocks noGrp="1"/>
          </p:cNvSpPr>
          <p:nvPr>
            <p:ph type="subTitle" idx="4"/>
          </p:nvPr>
        </p:nvSpPr>
        <p:spPr>
          <a:xfrm>
            <a:off x="864525" y="1797525"/>
            <a:ext cx="3859800" cy="46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8" name="Google Shape;328;p29"/>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C1DE6C31-862C-46B5-967A-83C46C1AA0A0}"/>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1EF0063D-6A87-4BB0-86B6-95FEB5705795}"/>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33_1">
    <p:spTree>
      <p:nvGrpSpPr>
        <p:cNvPr id="1" name="Shape 338"/>
        <p:cNvGrpSpPr/>
        <p:nvPr/>
      </p:nvGrpSpPr>
      <p:grpSpPr>
        <a:xfrm>
          <a:off x="0" y="0"/>
          <a:ext cx="0" cy="0"/>
          <a:chOff x="0" y="0"/>
          <a:chExt cx="0" cy="0"/>
        </a:xfrm>
      </p:grpSpPr>
      <p:sp>
        <p:nvSpPr>
          <p:cNvPr id="339" name="Google Shape;339;p31"/>
          <p:cNvSpPr/>
          <p:nvPr/>
        </p:nvSpPr>
        <p:spPr>
          <a:xfrm rot="2700000">
            <a:off x="7047390" y="-204856"/>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1"/>
          <p:cNvGrpSpPr/>
          <p:nvPr/>
        </p:nvGrpSpPr>
        <p:grpSpPr>
          <a:xfrm>
            <a:off x="5334001" y="714687"/>
            <a:ext cx="1737424" cy="1737425"/>
            <a:chOff x="5279626" y="2678000"/>
            <a:chExt cx="1737424" cy="1737425"/>
          </a:xfrm>
        </p:grpSpPr>
        <p:sp>
          <p:nvSpPr>
            <p:cNvPr id="341" name="Google Shape;341;p31"/>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31"/>
          <p:cNvSpPr/>
          <p:nvPr/>
        </p:nvSpPr>
        <p:spPr>
          <a:xfrm rot="2700000">
            <a:off x="8947963" y="9733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rot="2700000">
            <a:off x="-436310" y="38655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rot="2700000">
            <a:off x="-1788860" y="184721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txBox="1">
            <a:spLocks noGrp="1"/>
          </p:cNvSpPr>
          <p:nvPr>
            <p:ph type="body" idx="1"/>
          </p:nvPr>
        </p:nvSpPr>
        <p:spPr>
          <a:xfrm>
            <a:off x="1133475" y="2812175"/>
            <a:ext cx="3210000" cy="816900"/>
          </a:xfrm>
          <a:prstGeom prst="rect">
            <a:avLst/>
          </a:prstGeom>
        </p:spPr>
        <p:txBody>
          <a:bodyPr spcFirstLastPara="1" wrap="square" lIns="91425" tIns="91425" rIns="91425" bIns="91425" anchor="t" anchorCtr="0">
            <a:noAutofit/>
          </a:bodyPr>
          <a:lstStyle>
            <a:lvl1pPr marL="457200" lvl="0" indent="-304800" algn="r" rtl="0">
              <a:spcBef>
                <a:spcPts val="0"/>
              </a:spcBef>
              <a:spcAft>
                <a:spcPts val="0"/>
              </a:spcAft>
              <a:buSzPts val="1200"/>
              <a:buAutoNum type="alphaUcPeriod"/>
              <a:defRPr sz="1400"/>
            </a:lvl1pPr>
            <a:lvl2pPr marL="914400" lvl="1" indent="-304800" algn="ctr" rtl="0">
              <a:spcBef>
                <a:spcPts val="0"/>
              </a:spcBef>
              <a:spcAft>
                <a:spcPts val="0"/>
              </a:spcAft>
              <a:buSzPts val="1200"/>
              <a:buFont typeface="Roboto Condensed Light"/>
              <a:buAutoNum type="alphaLcPeriod"/>
              <a:defRPr/>
            </a:lvl2pPr>
            <a:lvl3pPr marL="1371600" lvl="2" indent="-304800" algn="ctr" rtl="0">
              <a:spcBef>
                <a:spcPts val="0"/>
              </a:spcBef>
              <a:spcAft>
                <a:spcPts val="0"/>
              </a:spcAft>
              <a:buSzPts val="1200"/>
              <a:buFont typeface="Roboto Condensed Light"/>
              <a:buAutoNum type="romanLcPeriod"/>
              <a:defRPr/>
            </a:lvl3pPr>
            <a:lvl4pPr marL="1828800" lvl="3" indent="-304800" algn="ctr" rtl="0">
              <a:spcBef>
                <a:spcPts val="0"/>
              </a:spcBef>
              <a:spcAft>
                <a:spcPts val="0"/>
              </a:spcAft>
              <a:buSzPts val="1200"/>
              <a:buFont typeface="Roboto Condensed Light"/>
              <a:buAutoNum type="arabicPeriod"/>
              <a:defRPr/>
            </a:lvl4pPr>
            <a:lvl5pPr marL="2286000" lvl="4" indent="-304800" algn="ctr" rtl="0">
              <a:spcBef>
                <a:spcPts val="0"/>
              </a:spcBef>
              <a:spcAft>
                <a:spcPts val="0"/>
              </a:spcAft>
              <a:buSzPts val="1200"/>
              <a:buFont typeface="Roboto Condensed Light"/>
              <a:buAutoNum type="alphaLcPeriod"/>
              <a:defRPr/>
            </a:lvl5pPr>
            <a:lvl6pPr marL="2743200" lvl="5" indent="-304800" algn="ctr" rtl="0">
              <a:spcBef>
                <a:spcPts val="0"/>
              </a:spcBef>
              <a:spcAft>
                <a:spcPts val="0"/>
              </a:spcAft>
              <a:buSzPts val="1200"/>
              <a:buFont typeface="Roboto Condensed Light"/>
              <a:buAutoNum type="romanLcPeriod"/>
              <a:defRPr/>
            </a:lvl6pPr>
            <a:lvl7pPr marL="3200400" lvl="6" indent="-304800" algn="ctr" rtl="0">
              <a:spcBef>
                <a:spcPts val="0"/>
              </a:spcBef>
              <a:spcAft>
                <a:spcPts val="0"/>
              </a:spcAft>
              <a:buSzPts val="1200"/>
              <a:buFont typeface="Roboto Condensed Light"/>
              <a:buAutoNum type="arabicPeriod"/>
              <a:defRPr/>
            </a:lvl7pPr>
            <a:lvl8pPr marL="3657600" lvl="7" indent="-304800" algn="ctr" rtl="0">
              <a:spcBef>
                <a:spcPts val="0"/>
              </a:spcBef>
              <a:spcAft>
                <a:spcPts val="0"/>
              </a:spcAft>
              <a:buSzPts val="1200"/>
              <a:buFont typeface="Roboto Condensed Light"/>
              <a:buAutoNum type="alphaLcPeriod"/>
              <a:defRPr/>
            </a:lvl8pPr>
            <a:lvl9pPr marL="4114800" lvl="8" indent="-304800" algn="ctr" rtl="0">
              <a:spcBef>
                <a:spcPts val="0"/>
              </a:spcBef>
              <a:spcAft>
                <a:spcPts val="0"/>
              </a:spcAft>
              <a:buSzPts val="1200"/>
              <a:buFont typeface="Roboto Condensed Light"/>
              <a:buAutoNum type="romanLcPeriod"/>
              <a:defRPr/>
            </a:lvl9pPr>
          </a:lstStyle>
          <a:p>
            <a:endParaRPr/>
          </a:p>
        </p:txBody>
      </p:sp>
      <p:sp>
        <p:nvSpPr>
          <p:cNvPr id="347" name="Google Shape;347;p31"/>
          <p:cNvSpPr txBox="1">
            <a:spLocks noGrp="1"/>
          </p:cNvSpPr>
          <p:nvPr>
            <p:ph type="title"/>
          </p:nvPr>
        </p:nvSpPr>
        <p:spPr>
          <a:xfrm>
            <a:off x="1133475" y="1728775"/>
            <a:ext cx="3210000" cy="993000"/>
          </a:xfrm>
          <a:prstGeom prst="rect">
            <a:avLst/>
          </a:prstGeom>
          <a:noFill/>
        </p:spPr>
        <p:txBody>
          <a:bodyPr spcFirstLastPara="1" wrap="square" lIns="91425" tIns="91425" rIns="91425" bIns="91425" anchor="ctr" anchorCtr="0">
            <a:noAutofit/>
          </a:bodyPr>
          <a:lstStyle>
            <a:lvl1pPr lvl="0" algn="r" rtl="0">
              <a:lnSpc>
                <a:spcPct val="75000"/>
              </a:lnSpc>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FF616FAC-2A11-42AA-9534-C3646E01D0B4}"/>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567B5078-19D4-48BD-95B9-46392C55F604}"/>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47">
    <p:spTree>
      <p:nvGrpSpPr>
        <p:cNvPr id="1" name="Shape 358"/>
        <p:cNvGrpSpPr/>
        <p:nvPr/>
      </p:nvGrpSpPr>
      <p:grpSpPr>
        <a:xfrm>
          <a:off x="0" y="0"/>
          <a:ext cx="0" cy="0"/>
          <a:chOff x="0" y="0"/>
          <a:chExt cx="0" cy="0"/>
        </a:xfrm>
      </p:grpSpPr>
      <p:grpSp>
        <p:nvGrpSpPr>
          <p:cNvPr id="359" name="Google Shape;359;p33"/>
          <p:cNvGrpSpPr/>
          <p:nvPr/>
        </p:nvGrpSpPr>
        <p:grpSpPr>
          <a:xfrm>
            <a:off x="-395614" y="2831794"/>
            <a:ext cx="3224485" cy="3224314"/>
            <a:chOff x="5279626" y="2678000"/>
            <a:chExt cx="1737424" cy="1737425"/>
          </a:xfrm>
        </p:grpSpPr>
        <p:sp>
          <p:nvSpPr>
            <p:cNvPr id="360" name="Google Shape;360;p3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33"/>
          <p:cNvSpPr/>
          <p:nvPr/>
        </p:nvSpPr>
        <p:spPr>
          <a:xfrm rot="2700000">
            <a:off x="-1612210" y="16287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rot="2700000">
            <a:off x="-639060" y="-790006"/>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rot="2700000">
            <a:off x="1251988" y="43583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rot="2700000">
            <a:off x="1260210" y="109136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hỗ dành sẵn cho Chân trang 1">
            <a:extLst>
              <a:ext uri="{FF2B5EF4-FFF2-40B4-BE49-F238E27FC236}">
                <a16:creationId xmlns:a16="http://schemas.microsoft.com/office/drawing/2014/main" id="{50FE140D-AB20-4B15-A8FB-E274910939BA}"/>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27069983-0CBC-44E7-8D82-3EE32179385C}"/>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48">
    <p:spTree>
      <p:nvGrpSpPr>
        <p:cNvPr id="1" name="Shape 366"/>
        <p:cNvGrpSpPr/>
        <p:nvPr/>
      </p:nvGrpSpPr>
      <p:grpSpPr>
        <a:xfrm>
          <a:off x="0" y="0"/>
          <a:ext cx="0" cy="0"/>
          <a:chOff x="0" y="0"/>
          <a:chExt cx="0" cy="0"/>
        </a:xfrm>
      </p:grpSpPr>
      <p:sp>
        <p:nvSpPr>
          <p:cNvPr id="367" name="Google Shape;367;p34"/>
          <p:cNvSpPr/>
          <p:nvPr/>
        </p:nvSpPr>
        <p:spPr>
          <a:xfrm rot="2700000">
            <a:off x="3432002" y="35925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4"/>
          <p:cNvGrpSpPr/>
          <p:nvPr/>
        </p:nvGrpSpPr>
        <p:grpSpPr>
          <a:xfrm>
            <a:off x="5660874" y="3166981"/>
            <a:ext cx="1737424" cy="1737425"/>
            <a:chOff x="5279626" y="2678000"/>
            <a:chExt cx="1737424" cy="1737425"/>
          </a:xfrm>
        </p:grpSpPr>
        <p:sp>
          <p:nvSpPr>
            <p:cNvPr id="369" name="Google Shape;369;p3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34"/>
          <p:cNvSpPr/>
          <p:nvPr/>
        </p:nvSpPr>
        <p:spPr>
          <a:xfrm rot="2700000">
            <a:off x="3489338" y="29020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rot="2700000">
            <a:off x="1796616" y="4606823"/>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rot="2700000">
            <a:off x="-426773" y="503736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rot="2700000">
            <a:off x="7111804" y="3848297"/>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rot="2700000">
            <a:off x="307277" y="238079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hỗ dành sẵn cho Chân trang 1">
            <a:extLst>
              <a:ext uri="{FF2B5EF4-FFF2-40B4-BE49-F238E27FC236}">
                <a16:creationId xmlns:a16="http://schemas.microsoft.com/office/drawing/2014/main" id="{04815ACE-28C5-460A-97B4-E97E4017DC55}"/>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3A900D5D-4BDE-47BD-B2A8-2C1A69176ECF}"/>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49">
    <p:spTree>
      <p:nvGrpSpPr>
        <p:cNvPr id="1" name="Shape 376"/>
        <p:cNvGrpSpPr/>
        <p:nvPr/>
      </p:nvGrpSpPr>
      <p:grpSpPr>
        <a:xfrm>
          <a:off x="0" y="0"/>
          <a:ext cx="0" cy="0"/>
          <a:chOff x="0" y="0"/>
          <a:chExt cx="0" cy="0"/>
        </a:xfrm>
      </p:grpSpPr>
      <p:sp>
        <p:nvSpPr>
          <p:cNvPr id="377" name="Google Shape;377;p35"/>
          <p:cNvSpPr/>
          <p:nvPr/>
        </p:nvSpPr>
        <p:spPr>
          <a:xfrm rot="2700000">
            <a:off x="5598714" y="1958255"/>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rot="2700000">
            <a:off x="6153216" y="-193202"/>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5"/>
          <p:cNvGrpSpPr/>
          <p:nvPr/>
        </p:nvGrpSpPr>
        <p:grpSpPr>
          <a:xfrm>
            <a:off x="4928687" y="3926086"/>
            <a:ext cx="1737424" cy="1737425"/>
            <a:chOff x="5279626" y="2678000"/>
            <a:chExt cx="1737424" cy="1737425"/>
          </a:xfrm>
        </p:grpSpPr>
        <p:sp>
          <p:nvSpPr>
            <p:cNvPr id="380" name="Google Shape;380;p35"/>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35"/>
          <p:cNvSpPr/>
          <p:nvPr/>
        </p:nvSpPr>
        <p:spPr>
          <a:xfrm rot="2700000">
            <a:off x="7311517" y="3661447"/>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rot="2700000">
            <a:off x="5806642" y="1048337"/>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rot="2700000">
            <a:off x="4220120" y="3227304"/>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hỗ dành sẵn cho Chân trang 1">
            <a:extLst>
              <a:ext uri="{FF2B5EF4-FFF2-40B4-BE49-F238E27FC236}">
                <a16:creationId xmlns:a16="http://schemas.microsoft.com/office/drawing/2014/main" id="{9382F8B0-9BC5-4451-BE96-F9269BF577BE}"/>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20993EDC-2BA1-4E2A-9903-FE2C988DD605}"/>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rot="2700000">
            <a:off x="1187915" y="143174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2700000">
            <a:off x="2149968" y="-964787"/>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492157" y="11089"/>
            <a:ext cx="1737424" cy="1737425"/>
            <a:chOff x="5279626" y="2678000"/>
            <a:chExt cx="1737424" cy="1737425"/>
          </a:xfrm>
        </p:grpSpPr>
        <p:sp>
          <p:nvSpPr>
            <p:cNvPr id="21" name="Google Shape;21;p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a:off x="514351" y="3378275"/>
            <a:ext cx="1737424" cy="1737425"/>
            <a:chOff x="5279626" y="2678000"/>
            <a:chExt cx="1737424" cy="1737425"/>
          </a:xfrm>
        </p:grpSpPr>
        <p:sp>
          <p:nvSpPr>
            <p:cNvPr id="24" name="Google Shape;24;p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rot="2700000">
            <a:off x="4041016" y="2388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2700000">
            <a:off x="-1455291" y="2159303"/>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title" hasCustomPrompt="1"/>
          </p:nvPr>
        </p:nvSpPr>
        <p:spPr>
          <a:xfrm>
            <a:off x="1246875" y="2046000"/>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9" name="Google Shape;29;p3"/>
          <p:cNvSpPr txBox="1">
            <a:spLocks noGrp="1"/>
          </p:cNvSpPr>
          <p:nvPr>
            <p:ph type="title" idx="2"/>
          </p:nvPr>
        </p:nvSpPr>
        <p:spPr>
          <a:xfrm>
            <a:off x="4958575" y="1781188"/>
            <a:ext cx="34722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0" name="Google Shape;30;p3"/>
          <p:cNvSpPr txBox="1">
            <a:spLocks noGrp="1"/>
          </p:cNvSpPr>
          <p:nvPr>
            <p:ph type="subTitle" idx="1"/>
          </p:nvPr>
        </p:nvSpPr>
        <p:spPr>
          <a:xfrm>
            <a:off x="4958575" y="2621620"/>
            <a:ext cx="31767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 name="Chỗ dành sẵn cho Chân trang 3">
            <a:extLst>
              <a:ext uri="{FF2B5EF4-FFF2-40B4-BE49-F238E27FC236}">
                <a16:creationId xmlns:a16="http://schemas.microsoft.com/office/drawing/2014/main" id="{7633858B-23AF-4611-BC26-E18EA0648B0D}"/>
              </a:ext>
            </a:extLst>
          </p:cNvPr>
          <p:cNvSpPr>
            <a:spLocks noGrp="1"/>
          </p:cNvSpPr>
          <p:nvPr>
            <p:ph type="ftr" sz="quarter" idx="10"/>
          </p:nvPr>
        </p:nvSpPr>
        <p:spPr/>
        <p:txBody>
          <a:bodyPr/>
          <a:lstStyle/>
          <a:p>
            <a:endParaRPr lang="en-US"/>
          </a:p>
        </p:txBody>
      </p:sp>
      <p:sp>
        <p:nvSpPr>
          <p:cNvPr id="5" name="Chỗ dành sẵn cho Số hiệu Bản chiếu 4">
            <a:extLst>
              <a:ext uri="{FF2B5EF4-FFF2-40B4-BE49-F238E27FC236}">
                <a16:creationId xmlns:a16="http://schemas.microsoft.com/office/drawing/2014/main" id="{05D3D1D8-E6CF-4832-B856-CDE09B248D4B}"/>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p:nvPr/>
        </p:nvSpPr>
        <p:spPr>
          <a:xfrm rot="2700000">
            <a:off x="8685216" y="3985098"/>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4"/>
          <p:cNvGrpSpPr/>
          <p:nvPr/>
        </p:nvGrpSpPr>
        <p:grpSpPr>
          <a:xfrm>
            <a:off x="7562063" y="-451813"/>
            <a:ext cx="1737424" cy="1737425"/>
            <a:chOff x="5279626" y="2678000"/>
            <a:chExt cx="1737424" cy="1737425"/>
          </a:xfrm>
        </p:grpSpPr>
        <p:sp>
          <p:nvSpPr>
            <p:cNvPr id="34" name="Google Shape;34;p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
          <p:cNvSpPr/>
          <p:nvPr/>
        </p:nvSpPr>
        <p:spPr>
          <a:xfrm rot="2700000">
            <a:off x="7941088" y="377159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subTitle" idx="1"/>
          </p:nvPr>
        </p:nvSpPr>
        <p:spPr>
          <a:xfrm>
            <a:off x="713250" y="1216000"/>
            <a:ext cx="7717500" cy="3383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200"/>
              <a:buChar char="●"/>
              <a:defRPr sz="12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38" name="Google Shape;38;p4"/>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E3755C06-D51B-4564-BDFD-3E3E11291A14}"/>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94E7C3B3-5403-4EDE-A20C-406792D315AA}"/>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p:nvPr/>
        </p:nvSpPr>
        <p:spPr>
          <a:xfrm rot="2700000">
            <a:off x="1876663" y="-636521"/>
            <a:ext cx="1228669"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7"/>
          <p:cNvGrpSpPr/>
          <p:nvPr/>
        </p:nvGrpSpPr>
        <p:grpSpPr>
          <a:xfrm>
            <a:off x="-844949" y="1578562"/>
            <a:ext cx="1737424" cy="1737425"/>
            <a:chOff x="5279626" y="2678000"/>
            <a:chExt cx="1737424" cy="1737425"/>
          </a:xfrm>
        </p:grpSpPr>
        <p:sp>
          <p:nvSpPr>
            <p:cNvPr id="60" name="Google Shape;60;p7"/>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7"/>
          <p:cNvSpPr/>
          <p:nvPr/>
        </p:nvSpPr>
        <p:spPr>
          <a:xfrm rot="2700000">
            <a:off x="1506365" y="1329450"/>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rot="2700000">
            <a:off x="3419196" y="2514271"/>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Anaheim"/>
              <a:buChar char="●"/>
              <a:defRPr/>
            </a:lvl1pPr>
            <a:lvl2pPr lvl="1" rtl="0">
              <a:spcBef>
                <a:spcPts val="0"/>
              </a:spcBef>
              <a:spcAft>
                <a:spcPts val="0"/>
              </a:spcAft>
              <a:buSzPts val="1400"/>
              <a:buFont typeface="Anaheim"/>
              <a:buChar char="○"/>
              <a:defRPr/>
            </a:lvl2pPr>
            <a:lvl3pPr lvl="2" rtl="0">
              <a:spcBef>
                <a:spcPts val="0"/>
              </a:spcBef>
              <a:spcAft>
                <a:spcPts val="0"/>
              </a:spcAft>
              <a:buSzPts val="1400"/>
              <a:buFont typeface="Anaheim"/>
              <a:buChar char="■"/>
              <a:defRPr/>
            </a:lvl3pPr>
            <a:lvl4pPr lvl="3" rtl="0">
              <a:spcBef>
                <a:spcPts val="0"/>
              </a:spcBef>
              <a:spcAft>
                <a:spcPts val="0"/>
              </a:spcAft>
              <a:buSzPts val="1400"/>
              <a:buFont typeface="Anaheim"/>
              <a:buChar char="●"/>
              <a:defRPr/>
            </a:lvl4pPr>
            <a:lvl5pPr lvl="4" rtl="0">
              <a:spcBef>
                <a:spcPts val="0"/>
              </a:spcBef>
              <a:spcAft>
                <a:spcPts val="0"/>
              </a:spcAft>
              <a:buSzPts val="1400"/>
              <a:buFont typeface="Anaheim"/>
              <a:buChar char="○"/>
              <a:defRPr/>
            </a:lvl5pPr>
            <a:lvl6pPr lvl="5" rtl="0">
              <a:spcBef>
                <a:spcPts val="0"/>
              </a:spcBef>
              <a:spcAft>
                <a:spcPts val="0"/>
              </a:spcAft>
              <a:buSzPts val="1400"/>
              <a:buFont typeface="Anaheim"/>
              <a:buChar char="■"/>
              <a:defRPr/>
            </a:lvl6pPr>
            <a:lvl7pPr lvl="6" rtl="0">
              <a:spcBef>
                <a:spcPts val="0"/>
              </a:spcBef>
              <a:spcAft>
                <a:spcPts val="0"/>
              </a:spcAft>
              <a:buSzPts val="1400"/>
              <a:buFont typeface="Anaheim"/>
              <a:buChar char="●"/>
              <a:defRPr/>
            </a:lvl7pPr>
            <a:lvl8pPr lvl="7" rtl="0">
              <a:spcBef>
                <a:spcPts val="0"/>
              </a:spcBef>
              <a:spcAft>
                <a:spcPts val="0"/>
              </a:spcAft>
              <a:buSzPts val="1400"/>
              <a:buFont typeface="Anaheim"/>
              <a:buChar char="○"/>
              <a:defRPr/>
            </a:lvl8pPr>
            <a:lvl9pPr lvl="8" rtl="0">
              <a:spcBef>
                <a:spcPts val="0"/>
              </a:spcBef>
              <a:spcAft>
                <a:spcPts val="0"/>
              </a:spcAft>
              <a:buSzPts val="1400"/>
              <a:buFont typeface="Anaheim"/>
              <a:buChar char="■"/>
              <a:defRPr/>
            </a:lvl9pPr>
          </a:lstStyle>
          <a:p>
            <a:endParaRPr/>
          </a:p>
        </p:txBody>
      </p:sp>
      <p:sp>
        <p:nvSpPr>
          <p:cNvPr id="65" name="Google Shape;65;p7"/>
          <p:cNvSpPr txBox="1">
            <a:spLocks noGrp="1"/>
          </p:cNvSpPr>
          <p:nvPr>
            <p:ph type="title"/>
          </p:nvPr>
        </p:nvSpPr>
        <p:spPr>
          <a:xfrm>
            <a:off x="4572000" y="811062"/>
            <a:ext cx="3858900" cy="592800"/>
          </a:xfrm>
          <a:prstGeom prst="rect">
            <a:avLst/>
          </a:prstGeom>
          <a:noFill/>
        </p:spPr>
        <p:txBody>
          <a:bodyPr spcFirstLastPara="1" wrap="square" lIns="91425" tIns="91425" rIns="91425" bIns="91425" anchor="ctr" anchorCtr="0">
            <a:noAutofit/>
          </a:bodyPr>
          <a:lstStyle>
            <a:lvl1pPr lvl="0" algn="l" rtl="0">
              <a:lnSpc>
                <a:spcPct val="75000"/>
              </a:lnSpc>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55071CCD-CE2D-45DD-8625-3B8821DE330D}"/>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2953774D-A0CB-49CD-A59F-375F769B0AD3}"/>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sp>
        <p:nvSpPr>
          <p:cNvPr id="67" name="Google Shape;67;p8"/>
          <p:cNvSpPr/>
          <p:nvPr/>
        </p:nvSpPr>
        <p:spPr>
          <a:xfrm rot="2700000">
            <a:off x="-341817" y="2050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rot="2700000">
            <a:off x="-1718498" y="3951143"/>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8"/>
          <p:cNvGrpSpPr/>
          <p:nvPr/>
        </p:nvGrpSpPr>
        <p:grpSpPr>
          <a:xfrm>
            <a:off x="-1017651" y="1985662"/>
            <a:ext cx="1737424" cy="1737425"/>
            <a:chOff x="5279626" y="2678000"/>
            <a:chExt cx="1737424" cy="1737425"/>
          </a:xfrm>
        </p:grpSpPr>
        <p:sp>
          <p:nvSpPr>
            <p:cNvPr id="70" name="Google Shape;70;p8"/>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8"/>
          <p:cNvSpPr/>
          <p:nvPr/>
        </p:nvSpPr>
        <p:spPr>
          <a:xfrm rot="2700000">
            <a:off x="623853" y="216094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txBox="1">
            <a:spLocks noGrp="1"/>
          </p:cNvSpPr>
          <p:nvPr>
            <p:ph type="ctrTitle"/>
          </p:nvPr>
        </p:nvSpPr>
        <p:spPr>
          <a:xfrm>
            <a:off x="3057775" y="1323150"/>
            <a:ext cx="5373000" cy="2497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200"/>
              <a:buNone/>
              <a:defRPr sz="9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 name="Chỗ dành sẵn cho Chân trang 1">
            <a:extLst>
              <a:ext uri="{FF2B5EF4-FFF2-40B4-BE49-F238E27FC236}">
                <a16:creationId xmlns:a16="http://schemas.microsoft.com/office/drawing/2014/main" id="{1B62220B-ABB0-4C03-8C84-4DFE91437C80}"/>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99036CFC-40B6-4C15-A539-5DB14F460B17}"/>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9"/>
        <p:cNvGrpSpPr/>
        <p:nvPr/>
      </p:nvGrpSpPr>
      <p:grpSpPr>
        <a:xfrm>
          <a:off x="0" y="0"/>
          <a:ext cx="0" cy="0"/>
          <a:chOff x="0" y="0"/>
          <a:chExt cx="0" cy="0"/>
        </a:xfrm>
      </p:grpSpPr>
      <p:sp>
        <p:nvSpPr>
          <p:cNvPr id="2" name="Chỗ dành sẵn cho Chân trang 1">
            <a:extLst>
              <a:ext uri="{FF2B5EF4-FFF2-40B4-BE49-F238E27FC236}">
                <a16:creationId xmlns:a16="http://schemas.microsoft.com/office/drawing/2014/main" id="{19E00076-67BD-4690-8E51-A75C299C7215}"/>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CFC59045-A1E7-4C5C-A08B-F83BB4AC072F}"/>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43">
    <p:spTree>
      <p:nvGrpSpPr>
        <p:cNvPr id="1" name="Shape 100"/>
        <p:cNvGrpSpPr/>
        <p:nvPr/>
      </p:nvGrpSpPr>
      <p:grpSpPr>
        <a:xfrm>
          <a:off x="0" y="0"/>
          <a:ext cx="0" cy="0"/>
          <a:chOff x="0" y="0"/>
          <a:chExt cx="0" cy="0"/>
        </a:xfrm>
      </p:grpSpPr>
      <p:grpSp>
        <p:nvGrpSpPr>
          <p:cNvPr id="101" name="Google Shape;101;p13"/>
          <p:cNvGrpSpPr/>
          <p:nvPr/>
        </p:nvGrpSpPr>
        <p:grpSpPr>
          <a:xfrm>
            <a:off x="-690049" y="4348075"/>
            <a:ext cx="1737424" cy="1737425"/>
            <a:chOff x="5279626" y="2678000"/>
            <a:chExt cx="1737424" cy="1737425"/>
          </a:xfrm>
        </p:grpSpPr>
        <p:sp>
          <p:nvSpPr>
            <p:cNvPr id="102" name="Google Shape;102;p1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3"/>
          <p:cNvSpPr/>
          <p:nvPr/>
        </p:nvSpPr>
        <p:spPr>
          <a:xfrm rot="2700000">
            <a:off x="7977890" y="-180444"/>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txBox="1">
            <a:spLocks noGrp="1"/>
          </p:cNvSpPr>
          <p:nvPr>
            <p:ph type="subTitle" idx="1"/>
          </p:nvPr>
        </p:nvSpPr>
        <p:spPr>
          <a:xfrm>
            <a:off x="1661486" y="1541050"/>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06" name="Google Shape;106;p13"/>
          <p:cNvSpPr txBox="1">
            <a:spLocks noGrp="1"/>
          </p:cNvSpPr>
          <p:nvPr>
            <p:ph type="title" hasCustomPrompt="1"/>
          </p:nvPr>
        </p:nvSpPr>
        <p:spPr>
          <a:xfrm>
            <a:off x="890553" y="1835632"/>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7" name="Google Shape;107;p13"/>
          <p:cNvSpPr txBox="1">
            <a:spLocks noGrp="1"/>
          </p:cNvSpPr>
          <p:nvPr>
            <p:ph type="subTitle" idx="2"/>
          </p:nvPr>
        </p:nvSpPr>
        <p:spPr>
          <a:xfrm>
            <a:off x="1661486" y="2056097"/>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8" name="Google Shape;108;p13"/>
          <p:cNvSpPr txBox="1">
            <a:spLocks noGrp="1"/>
          </p:cNvSpPr>
          <p:nvPr>
            <p:ph type="subTitle" idx="3"/>
          </p:nvPr>
        </p:nvSpPr>
        <p:spPr>
          <a:xfrm>
            <a:off x="5520231" y="1541050"/>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09" name="Google Shape;109;p13"/>
          <p:cNvSpPr txBox="1">
            <a:spLocks noGrp="1"/>
          </p:cNvSpPr>
          <p:nvPr>
            <p:ph type="title" idx="4" hasCustomPrompt="1"/>
          </p:nvPr>
        </p:nvSpPr>
        <p:spPr>
          <a:xfrm>
            <a:off x="4749303" y="1835632"/>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atin typeface="Abril Fatface"/>
                <a:ea typeface="Abril Fatface"/>
                <a:cs typeface="Abril Fatface"/>
                <a:sym typeface="Abril Fatfac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0" name="Google Shape;110;p13"/>
          <p:cNvSpPr txBox="1">
            <a:spLocks noGrp="1"/>
          </p:cNvSpPr>
          <p:nvPr>
            <p:ph type="subTitle" idx="5"/>
          </p:nvPr>
        </p:nvSpPr>
        <p:spPr>
          <a:xfrm>
            <a:off x="5520231" y="2056096"/>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1" name="Google Shape;111;p13"/>
          <p:cNvSpPr txBox="1">
            <a:spLocks noGrp="1"/>
          </p:cNvSpPr>
          <p:nvPr>
            <p:ph type="subTitle" idx="6"/>
          </p:nvPr>
        </p:nvSpPr>
        <p:spPr>
          <a:xfrm>
            <a:off x="1661486" y="3103078"/>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12" name="Google Shape;112;p13"/>
          <p:cNvSpPr txBox="1">
            <a:spLocks noGrp="1"/>
          </p:cNvSpPr>
          <p:nvPr>
            <p:ph type="title" idx="7" hasCustomPrompt="1"/>
          </p:nvPr>
        </p:nvSpPr>
        <p:spPr>
          <a:xfrm>
            <a:off x="890553" y="3388249"/>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3" name="Google Shape;113;p13"/>
          <p:cNvSpPr txBox="1">
            <a:spLocks noGrp="1"/>
          </p:cNvSpPr>
          <p:nvPr>
            <p:ph type="subTitle" idx="8"/>
          </p:nvPr>
        </p:nvSpPr>
        <p:spPr>
          <a:xfrm>
            <a:off x="1661486" y="3618125"/>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4" name="Google Shape;114;p13"/>
          <p:cNvSpPr txBox="1">
            <a:spLocks noGrp="1"/>
          </p:cNvSpPr>
          <p:nvPr>
            <p:ph type="subTitle" idx="9"/>
          </p:nvPr>
        </p:nvSpPr>
        <p:spPr>
          <a:xfrm>
            <a:off x="5520231" y="3103078"/>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15" name="Google Shape;115;p13"/>
          <p:cNvSpPr txBox="1">
            <a:spLocks noGrp="1"/>
          </p:cNvSpPr>
          <p:nvPr>
            <p:ph type="title" idx="13" hasCustomPrompt="1"/>
          </p:nvPr>
        </p:nvSpPr>
        <p:spPr>
          <a:xfrm>
            <a:off x="4749303" y="3388249"/>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atin typeface="Abril Fatface"/>
                <a:ea typeface="Abril Fatface"/>
                <a:cs typeface="Abril Fatface"/>
                <a:sym typeface="Abril Fatfac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6" name="Google Shape;116;p13"/>
          <p:cNvSpPr txBox="1">
            <a:spLocks noGrp="1"/>
          </p:cNvSpPr>
          <p:nvPr>
            <p:ph type="subTitle" idx="14"/>
          </p:nvPr>
        </p:nvSpPr>
        <p:spPr>
          <a:xfrm>
            <a:off x="5520231" y="3618124"/>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7" name="Google Shape;117;p13"/>
          <p:cNvSpPr txBox="1">
            <a:spLocks noGrp="1"/>
          </p:cNvSpPr>
          <p:nvPr>
            <p:ph type="title" idx="15"/>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600"/>
              <a:buFont typeface="Josefin Slab"/>
              <a:buNone/>
              <a:defRPr sz="3600">
                <a:latin typeface="Josefin Slab"/>
                <a:ea typeface="Josefin Slab"/>
                <a:cs typeface="Josefin Slab"/>
                <a:sym typeface="Josefin Slab"/>
              </a:defRPr>
            </a:lvl2pPr>
            <a:lvl3pPr lvl="2" rtl="0">
              <a:spcBef>
                <a:spcPts val="0"/>
              </a:spcBef>
              <a:spcAft>
                <a:spcPts val="0"/>
              </a:spcAft>
              <a:buSzPts val="3600"/>
              <a:buFont typeface="Josefin Slab"/>
              <a:buNone/>
              <a:defRPr sz="3600">
                <a:latin typeface="Josefin Slab"/>
                <a:ea typeface="Josefin Slab"/>
                <a:cs typeface="Josefin Slab"/>
                <a:sym typeface="Josefin Slab"/>
              </a:defRPr>
            </a:lvl3pPr>
            <a:lvl4pPr lvl="3" rtl="0">
              <a:spcBef>
                <a:spcPts val="0"/>
              </a:spcBef>
              <a:spcAft>
                <a:spcPts val="0"/>
              </a:spcAft>
              <a:buSzPts val="3600"/>
              <a:buFont typeface="Josefin Slab"/>
              <a:buNone/>
              <a:defRPr sz="3600">
                <a:latin typeface="Josefin Slab"/>
                <a:ea typeface="Josefin Slab"/>
                <a:cs typeface="Josefin Slab"/>
                <a:sym typeface="Josefin Slab"/>
              </a:defRPr>
            </a:lvl4pPr>
            <a:lvl5pPr lvl="4" rtl="0">
              <a:spcBef>
                <a:spcPts val="0"/>
              </a:spcBef>
              <a:spcAft>
                <a:spcPts val="0"/>
              </a:spcAft>
              <a:buSzPts val="3600"/>
              <a:buFont typeface="Josefin Slab"/>
              <a:buNone/>
              <a:defRPr sz="3600">
                <a:latin typeface="Josefin Slab"/>
                <a:ea typeface="Josefin Slab"/>
                <a:cs typeface="Josefin Slab"/>
                <a:sym typeface="Josefin Slab"/>
              </a:defRPr>
            </a:lvl5pPr>
            <a:lvl6pPr lvl="5" rtl="0">
              <a:spcBef>
                <a:spcPts val="0"/>
              </a:spcBef>
              <a:spcAft>
                <a:spcPts val="0"/>
              </a:spcAft>
              <a:buSzPts val="3600"/>
              <a:buFont typeface="Josefin Slab"/>
              <a:buNone/>
              <a:defRPr sz="3600">
                <a:latin typeface="Josefin Slab"/>
                <a:ea typeface="Josefin Slab"/>
                <a:cs typeface="Josefin Slab"/>
                <a:sym typeface="Josefin Slab"/>
              </a:defRPr>
            </a:lvl6pPr>
            <a:lvl7pPr lvl="6" rtl="0">
              <a:spcBef>
                <a:spcPts val="0"/>
              </a:spcBef>
              <a:spcAft>
                <a:spcPts val="0"/>
              </a:spcAft>
              <a:buSzPts val="3600"/>
              <a:buFont typeface="Josefin Slab"/>
              <a:buNone/>
              <a:defRPr sz="3600">
                <a:latin typeface="Josefin Slab"/>
                <a:ea typeface="Josefin Slab"/>
                <a:cs typeface="Josefin Slab"/>
                <a:sym typeface="Josefin Slab"/>
              </a:defRPr>
            </a:lvl7pPr>
            <a:lvl8pPr lvl="7" rtl="0">
              <a:spcBef>
                <a:spcPts val="0"/>
              </a:spcBef>
              <a:spcAft>
                <a:spcPts val="0"/>
              </a:spcAft>
              <a:buSzPts val="3600"/>
              <a:buFont typeface="Josefin Slab"/>
              <a:buNone/>
              <a:defRPr sz="3600">
                <a:latin typeface="Josefin Slab"/>
                <a:ea typeface="Josefin Slab"/>
                <a:cs typeface="Josefin Slab"/>
                <a:sym typeface="Josefin Slab"/>
              </a:defRPr>
            </a:lvl8pPr>
            <a:lvl9pPr lvl="8" rtl="0">
              <a:spcBef>
                <a:spcPts val="0"/>
              </a:spcBef>
              <a:spcAft>
                <a:spcPts val="0"/>
              </a:spcAft>
              <a:buSzPts val="3600"/>
              <a:buFont typeface="Josefin Slab"/>
              <a:buNone/>
              <a:defRPr sz="36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7CDD66A8-02C1-4ECB-8121-396B1C5D0645}"/>
              </a:ext>
            </a:extLst>
          </p:cNvPr>
          <p:cNvSpPr>
            <a:spLocks noGrp="1"/>
          </p:cNvSpPr>
          <p:nvPr>
            <p:ph type="ftr" sz="quarter" idx="16"/>
          </p:nvPr>
        </p:nvSpPr>
        <p:spPr/>
        <p:txBody>
          <a:bodyPr/>
          <a:lstStyle/>
          <a:p>
            <a:endParaRPr lang="en-US"/>
          </a:p>
        </p:txBody>
      </p:sp>
      <p:sp>
        <p:nvSpPr>
          <p:cNvPr id="3" name="Chỗ dành sẵn cho Số hiệu Bản chiếu 2">
            <a:extLst>
              <a:ext uri="{FF2B5EF4-FFF2-40B4-BE49-F238E27FC236}">
                <a16:creationId xmlns:a16="http://schemas.microsoft.com/office/drawing/2014/main" id="{13A28D0C-B323-4DA0-BA13-CBABA764F359}"/>
              </a:ext>
            </a:extLst>
          </p:cNvPr>
          <p:cNvSpPr>
            <a:spLocks noGrp="1"/>
          </p:cNvSpPr>
          <p:nvPr>
            <p:ph type="sldNum" sz="quarter" idx="17"/>
          </p:nvPr>
        </p:nvSpPr>
        <p:spPr/>
        <p:txBody>
          <a:bodyPr/>
          <a:lstStyle/>
          <a:p>
            <a:fld id="{02D76CAB-BAFC-4158-88F7-55F12F77BF2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50">
    <p:spTree>
      <p:nvGrpSpPr>
        <p:cNvPr id="1" name="Shape 118"/>
        <p:cNvGrpSpPr/>
        <p:nvPr/>
      </p:nvGrpSpPr>
      <p:grpSpPr>
        <a:xfrm>
          <a:off x="0" y="0"/>
          <a:ext cx="0" cy="0"/>
          <a:chOff x="0" y="0"/>
          <a:chExt cx="0" cy="0"/>
        </a:xfrm>
      </p:grpSpPr>
      <p:sp>
        <p:nvSpPr>
          <p:cNvPr id="119" name="Google Shape;119;p14"/>
          <p:cNvSpPr/>
          <p:nvPr/>
        </p:nvSpPr>
        <p:spPr>
          <a:xfrm rot="-2700000" flipH="1">
            <a:off x="5621812" y="10739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rot="-2700000" flipH="1">
            <a:off x="4659759" y="-13225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4"/>
          <p:cNvGrpSpPr/>
          <p:nvPr/>
        </p:nvGrpSpPr>
        <p:grpSpPr>
          <a:xfrm flipH="1">
            <a:off x="6860141" y="-346686"/>
            <a:ext cx="1737424" cy="1737425"/>
            <a:chOff x="5279626" y="2678000"/>
            <a:chExt cx="1737424" cy="1737425"/>
          </a:xfrm>
        </p:grpSpPr>
        <p:sp>
          <p:nvSpPr>
            <p:cNvPr id="122" name="Google Shape;122;p14"/>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4"/>
          <p:cNvGrpSpPr/>
          <p:nvPr/>
        </p:nvGrpSpPr>
        <p:grpSpPr>
          <a:xfrm flipH="1">
            <a:off x="6837947" y="3020500"/>
            <a:ext cx="1737424" cy="1737425"/>
            <a:chOff x="5279626" y="2678000"/>
            <a:chExt cx="1737424" cy="1737425"/>
          </a:xfrm>
        </p:grpSpPr>
        <p:sp>
          <p:nvSpPr>
            <p:cNvPr id="125" name="Google Shape;125;p1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14"/>
          <p:cNvSpPr/>
          <p:nvPr/>
        </p:nvSpPr>
        <p:spPr>
          <a:xfrm rot="-2700000" flipH="1">
            <a:off x="4911669" y="-11892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rot="-2700000" flipH="1">
            <a:off x="8265018" y="180152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txBox="1">
            <a:spLocks noGrp="1"/>
          </p:cNvSpPr>
          <p:nvPr>
            <p:ph type="title" hasCustomPrompt="1"/>
          </p:nvPr>
        </p:nvSpPr>
        <p:spPr>
          <a:xfrm>
            <a:off x="5680747" y="16882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30" name="Google Shape;130;p14"/>
          <p:cNvSpPr txBox="1">
            <a:spLocks noGrp="1"/>
          </p:cNvSpPr>
          <p:nvPr>
            <p:ph type="title" idx="2"/>
          </p:nvPr>
        </p:nvSpPr>
        <p:spPr>
          <a:xfrm>
            <a:off x="881875" y="1781175"/>
            <a:ext cx="34722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1" name="Google Shape;131;p14"/>
          <p:cNvSpPr txBox="1">
            <a:spLocks noGrp="1"/>
          </p:cNvSpPr>
          <p:nvPr>
            <p:ph type="subTitle" idx="1"/>
          </p:nvPr>
        </p:nvSpPr>
        <p:spPr>
          <a:xfrm>
            <a:off x="881875" y="2621608"/>
            <a:ext cx="31767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2" name="Google Shape;132;p14"/>
          <p:cNvSpPr/>
          <p:nvPr/>
        </p:nvSpPr>
        <p:spPr>
          <a:xfrm rot="-2700000" flipH="1">
            <a:off x="4397868" y="320397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hỗ dành sẵn cho Chân trang 1">
            <a:extLst>
              <a:ext uri="{FF2B5EF4-FFF2-40B4-BE49-F238E27FC236}">
                <a16:creationId xmlns:a16="http://schemas.microsoft.com/office/drawing/2014/main" id="{275C6091-39FE-4F2C-B779-1BD837169E24}"/>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4082CBA6-4250-42C7-8AB8-982EBC1664E0}"/>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50_1">
    <p:spTree>
      <p:nvGrpSpPr>
        <p:cNvPr id="1" name="Shape 133"/>
        <p:cNvGrpSpPr/>
        <p:nvPr/>
      </p:nvGrpSpPr>
      <p:grpSpPr>
        <a:xfrm>
          <a:off x="0" y="0"/>
          <a:ext cx="0" cy="0"/>
          <a:chOff x="0" y="0"/>
          <a:chExt cx="0" cy="0"/>
        </a:xfrm>
      </p:grpSpPr>
      <p:sp>
        <p:nvSpPr>
          <p:cNvPr id="134" name="Google Shape;134;p15"/>
          <p:cNvSpPr/>
          <p:nvPr/>
        </p:nvSpPr>
        <p:spPr>
          <a:xfrm rot="-2700000" flipH="1">
            <a:off x="1164112" y="23312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2700000" flipH="1">
            <a:off x="202059" y="-652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15"/>
          <p:cNvGrpSpPr/>
          <p:nvPr/>
        </p:nvGrpSpPr>
        <p:grpSpPr>
          <a:xfrm flipH="1">
            <a:off x="-155484" y="3635064"/>
            <a:ext cx="1737424" cy="1737425"/>
            <a:chOff x="5279626" y="2678000"/>
            <a:chExt cx="1737424" cy="1737425"/>
          </a:xfrm>
        </p:grpSpPr>
        <p:sp>
          <p:nvSpPr>
            <p:cNvPr id="137" name="Google Shape;137;p15"/>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5"/>
          <p:cNvGrpSpPr/>
          <p:nvPr/>
        </p:nvGrpSpPr>
        <p:grpSpPr>
          <a:xfrm flipH="1">
            <a:off x="2380247" y="4277800"/>
            <a:ext cx="1737424" cy="1737425"/>
            <a:chOff x="5279626" y="2678000"/>
            <a:chExt cx="1737424" cy="1737425"/>
          </a:xfrm>
        </p:grpSpPr>
        <p:sp>
          <p:nvSpPr>
            <p:cNvPr id="140" name="Google Shape;140;p15"/>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5"/>
          <p:cNvSpPr txBox="1">
            <a:spLocks noGrp="1"/>
          </p:cNvSpPr>
          <p:nvPr>
            <p:ph type="title" hasCustomPrompt="1"/>
          </p:nvPr>
        </p:nvSpPr>
        <p:spPr>
          <a:xfrm>
            <a:off x="1223047" y="29455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43" name="Google Shape;143;p15"/>
          <p:cNvSpPr txBox="1">
            <a:spLocks noGrp="1"/>
          </p:cNvSpPr>
          <p:nvPr>
            <p:ph type="title" idx="2"/>
          </p:nvPr>
        </p:nvSpPr>
        <p:spPr>
          <a:xfrm>
            <a:off x="3415525" y="1064975"/>
            <a:ext cx="46998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44" name="Google Shape;144;p15"/>
          <p:cNvSpPr txBox="1">
            <a:spLocks noGrp="1"/>
          </p:cNvSpPr>
          <p:nvPr>
            <p:ph type="subTitle" idx="1"/>
          </p:nvPr>
        </p:nvSpPr>
        <p:spPr>
          <a:xfrm>
            <a:off x="3415525" y="1905401"/>
            <a:ext cx="4299900" cy="4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 name="Chỗ dành sẵn cho Chân trang 1">
            <a:extLst>
              <a:ext uri="{FF2B5EF4-FFF2-40B4-BE49-F238E27FC236}">
                <a16:creationId xmlns:a16="http://schemas.microsoft.com/office/drawing/2014/main" id="{454DF4A2-493D-4CD7-9BF9-8FF83FFEE4C0}"/>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61486F04-3CEE-4B8C-9B15-816753A61731}"/>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7" y="715596"/>
            <a:ext cx="7717500" cy="475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3250" y="1923500"/>
            <a:ext cx="7717500" cy="30753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1pPr>
            <a:lvl2pPr marL="914400" lvl="1"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2pPr>
            <a:lvl3pPr marL="1371600" lvl="2"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3pPr>
            <a:lvl4pPr marL="1828800" lvl="3"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4pPr>
            <a:lvl5pPr marL="2286000" lvl="4"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5pPr>
            <a:lvl6pPr marL="2743200" lvl="5"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6pPr>
            <a:lvl7pPr marL="3200400" lvl="6"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7pPr>
            <a:lvl8pPr marL="3657600" lvl="7"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8pPr>
            <a:lvl9pPr marL="4114800" lvl="8"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9pPr>
          </a:lstStyle>
          <a:p>
            <a:endParaRPr/>
          </a:p>
        </p:txBody>
      </p:sp>
      <p:sp>
        <p:nvSpPr>
          <p:cNvPr id="2" name="Chỗ dành sẵn cho Chân trang 1">
            <a:extLst>
              <a:ext uri="{FF2B5EF4-FFF2-40B4-BE49-F238E27FC236}">
                <a16:creationId xmlns:a16="http://schemas.microsoft.com/office/drawing/2014/main" id="{E804BA5C-8ADF-451A-A48F-117E0BB8530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Chỗ dành sẵn cho Số hiệu Bản chiếu 2">
            <a:extLst>
              <a:ext uri="{FF2B5EF4-FFF2-40B4-BE49-F238E27FC236}">
                <a16:creationId xmlns:a16="http://schemas.microsoft.com/office/drawing/2014/main" id="{9D8F4AA4-6FEC-4498-A489-B43CB8D57E2A}"/>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2D76CAB-BAFC-4158-88F7-55F12F77BF20}" type="slidenum">
              <a:rPr lang="en-US" smtClean="0"/>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8" r:id="rId6"/>
    <p:sldLayoutId id="2147483659" r:id="rId7"/>
    <p:sldLayoutId id="2147483660" r:id="rId8"/>
    <p:sldLayoutId id="2147483661" r:id="rId9"/>
    <p:sldLayoutId id="2147483662" r:id="rId10"/>
    <p:sldLayoutId id="2147483669" r:id="rId11"/>
    <p:sldLayoutId id="2147483675" r:id="rId12"/>
    <p:sldLayoutId id="2147483677" r:id="rId13"/>
    <p:sldLayoutId id="2147483679" r:id="rId14"/>
    <p:sldLayoutId id="2147483680" r:id="rId15"/>
    <p:sldLayoutId id="214748368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wmf"/><Relationship Id="rId4" Type="http://schemas.openxmlformats.org/officeDocument/2006/relationships/image" Target="../media/image12.wmf"/></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0.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hyperlink" Target="https://www.ri.cmu.edu/wp-content/uploads/2019/01/Li-Mengtian-WACV-2019-Photo-Sketching.pdf?fbclid=IwAR23CojRRVeytH7UIhuGzu0jSX5_V9TChnDcPrBviEOhNd8Bmcav2Dsz8cs" TargetMode="External"/><Relationship Id="rId3" Type="http://schemas.openxmlformats.org/officeDocument/2006/relationships/hyperlink" Target="https://viblo.asia/p/tuan-5-gradient-and-edge-bJzKmOGwl9N#_what-is-an-edge--0" TargetMode="External"/><Relationship Id="rId7" Type="http://schemas.openxmlformats.org/officeDocument/2006/relationships/hyperlink" Target="https://slideplayer.vn/slide/17091492/" TargetMode="External"/><Relationship Id="rId12" Type="http://schemas.openxmlformats.org/officeDocument/2006/relationships/hyperlink" Target="https://subscription.packtpub.com/book/data/9781789537147/1/ch01lvl1sec06/creating-pencil-sketches-from-images?fbclid=IwAR2Eq0JODKVAmPLcCWQG4qZ3Y8zrewUYq8PTljQxoLatt15OifGrFlAHMdQ"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hyperlink" Target="https://www.geeksforgeeks.org/implement-canny-edge-detector-in-python-using-opencv/?ref=gcse" TargetMode="External"/><Relationship Id="rId11" Type="http://schemas.openxmlformats.org/officeDocument/2006/relationships/hyperlink" Target="https://en.wikipedia.org/wiki/Blend_modes#Dodge_and_burn" TargetMode="External"/><Relationship Id="rId5" Type="http://schemas.openxmlformats.org/officeDocument/2006/relationships/hyperlink" Target="https://www.slideshare.net/EndiMion3/edge-detection-62287272" TargetMode="External"/><Relationship Id="rId10" Type="http://schemas.openxmlformats.org/officeDocument/2006/relationships/hyperlink" Target="https://www.geeksforgeeks.org/convert-image-into-sketch/" TargetMode="External"/><Relationship Id="rId4" Type="http://schemas.openxmlformats.org/officeDocument/2006/relationships/hyperlink" Target="https://www.cse.usf.edu/~r1k/MachineVisionBook/MachineVision.files/MachineVision_Chapter5.pdf" TargetMode="External"/><Relationship Id="rId9" Type="http://schemas.openxmlformats.org/officeDocument/2006/relationships/hyperlink" Target="https://towardsdatascience.com/generate-pencil-sketch-from-photo-in-python-7c56802d8acb"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8"/>
          <p:cNvSpPr txBox="1">
            <a:spLocks noGrp="1"/>
          </p:cNvSpPr>
          <p:nvPr>
            <p:ph type="ctrTitle"/>
          </p:nvPr>
        </p:nvSpPr>
        <p:spPr>
          <a:xfrm>
            <a:off x="713225" y="1239975"/>
            <a:ext cx="4154100" cy="1821000"/>
          </a:xfrm>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 sz="3600" dirty="0"/>
              <a:t>EDGE DETECTION &amp; PENCIL PHOTO SKETCHING</a:t>
            </a:r>
            <a:endParaRPr sz="3600" dirty="0"/>
          </a:p>
        </p:txBody>
      </p:sp>
      <p:sp>
        <p:nvSpPr>
          <p:cNvPr id="394" name="Google Shape;394;p38"/>
          <p:cNvSpPr txBox="1">
            <a:spLocks noGrp="1"/>
          </p:cNvSpPr>
          <p:nvPr>
            <p:ph type="subTitle" idx="1"/>
          </p:nvPr>
        </p:nvSpPr>
        <p:spPr>
          <a:xfrm>
            <a:off x="713224" y="3050072"/>
            <a:ext cx="2922287" cy="6003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j-lt"/>
              </a:rPr>
              <a:t>Môn: Nhập môn thị giác máy tính Lớp: CS231.M12.KHCL</a:t>
            </a:r>
            <a:endParaRPr sz="1400" dirty="0">
              <a:latin typeface="+mj-lt"/>
            </a:endParaRPr>
          </a:p>
        </p:txBody>
      </p:sp>
      <p:sp>
        <p:nvSpPr>
          <p:cNvPr id="395" name="Google Shape;395;p38"/>
          <p:cNvSpPr/>
          <p:nvPr/>
        </p:nvSpPr>
        <p:spPr>
          <a:xfrm rot="5400000">
            <a:off x="1681925" y="1984942"/>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38"/>
          <p:cNvPicPr preferRelativeResize="0"/>
          <p:nvPr/>
        </p:nvPicPr>
        <p:blipFill rotWithShape="1">
          <a:blip r:embed="rId3">
            <a:alphaModFix/>
          </a:blip>
          <a:srcRect l="25078" t="885" r="9544" b="1771"/>
          <a:stretch/>
        </p:blipFill>
        <p:spPr>
          <a:xfrm>
            <a:off x="5939900" y="-45725"/>
            <a:ext cx="3812575" cy="3783275"/>
          </a:xfrm>
          <a:prstGeom prst="flowChartDecision">
            <a:avLst/>
          </a:prstGeom>
          <a:noFill/>
          <a:ln>
            <a:noFill/>
          </a:ln>
        </p:spPr>
      </p:pic>
      <p:pic>
        <p:nvPicPr>
          <p:cNvPr id="397" name="Google Shape;397;p38"/>
          <p:cNvPicPr preferRelativeResize="0"/>
          <p:nvPr/>
        </p:nvPicPr>
        <p:blipFill rotWithShape="1">
          <a:blip r:embed="rId4">
            <a:alphaModFix/>
          </a:blip>
          <a:srcRect l="16415" r="16415"/>
          <a:stretch/>
        </p:blipFill>
        <p:spPr>
          <a:xfrm>
            <a:off x="4396166" y="1925440"/>
            <a:ext cx="2922287" cy="2899831"/>
          </a:xfrm>
          <a:prstGeom prst="flowChartDecision">
            <a:avLst/>
          </a:prstGeom>
          <a:noFill/>
          <a:ln>
            <a:noFill/>
          </a:ln>
        </p:spPr>
      </p:pic>
      <p:sp>
        <p:nvSpPr>
          <p:cNvPr id="3" name="Hộp Văn bản 2">
            <a:extLst>
              <a:ext uri="{FF2B5EF4-FFF2-40B4-BE49-F238E27FC236}">
                <a16:creationId xmlns:a16="http://schemas.microsoft.com/office/drawing/2014/main" id="{6C907687-3E43-4A1D-985A-B7ECE6A1B296}"/>
              </a:ext>
            </a:extLst>
          </p:cNvPr>
          <p:cNvSpPr txBox="1"/>
          <p:nvPr/>
        </p:nvSpPr>
        <p:spPr>
          <a:xfrm>
            <a:off x="713224" y="3820535"/>
            <a:ext cx="1947969" cy="830997"/>
          </a:xfrm>
          <a:prstGeom prst="rect">
            <a:avLst/>
          </a:prstGeom>
          <a:noFill/>
        </p:spPr>
        <p:txBody>
          <a:bodyPr wrap="none" rtlCol="0">
            <a:spAutoFit/>
          </a:bodyPr>
          <a:lstStyle/>
          <a:p>
            <a:r>
              <a:rPr lang="en-US" sz="1200" dirty="0" err="1">
                <a:solidFill>
                  <a:schemeClr val="tx1"/>
                </a:solidFill>
              </a:rPr>
              <a:t>Thành</a:t>
            </a:r>
            <a:r>
              <a:rPr lang="en-US" sz="1200" dirty="0">
                <a:solidFill>
                  <a:schemeClr val="tx1"/>
                </a:solidFill>
              </a:rPr>
              <a:t> </a:t>
            </a:r>
            <a:r>
              <a:rPr lang="en-US" sz="1200" dirty="0" err="1">
                <a:solidFill>
                  <a:schemeClr val="tx1"/>
                </a:solidFill>
              </a:rPr>
              <a:t>viên</a:t>
            </a:r>
            <a:r>
              <a:rPr lang="en-US" sz="1200" dirty="0">
                <a:solidFill>
                  <a:schemeClr val="tx1"/>
                </a:solidFill>
              </a:rPr>
              <a:t>:</a:t>
            </a:r>
          </a:p>
          <a:p>
            <a:r>
              <a:rPr lang="en-US" sz="1200" dirty="0">
                <a:solidFill>
                  <a:schemeClr val="tx1"/>
                </a:solidFill>
              </a:rPr>
              <a:t>Võ </a:t>
            </a:r>
            <a:r>
              <a:rPr lang="en-US" sz="1200" dirty="0" err="1">
                <a:solidFill>
                  <a:schemeClr val="tx1"/>
                </a:solidFill>
              </a:rPr>
              <a:t>Nhật</a:t>
            </a:r>
            <a:r>
              <a:rPr lang="en-US" sz="1200" dirty="0">
                <a:solidFill>
                  <a:schemeClr val="tx1"/>
                </a:solidFill>
              </a:rPr>
              <a:t> Thanh-19522245</a:t>
            </a:r>
          </a:p>
          <a:p>
            <a:r>
              <a:rPr lang="en-US" sz="1200" dirty="0" err="1">
                <a:solidFill>
                  <a:schemeClr val="tx1"/>
                </a:solidFill>
              </a:rPr>
              <a:t>Trần</a:t>
            </a:r>
            <a:r>
              <a:rPr lang="en-US" sz="1200" dirty="0">
                <a:solidFill>
                  <a:schemeClr val="tx1"/>
                </a:solidFill>
              </a:rPr>
              <a:t> </a:t>
            </a:r>
            <a:r>
              <a:rPr lang="en-US" sz="1200" dirty="0" err="1">
                <a:solidFill>
                  <a:schemeClr val="tx1"/>
                </a:solidFill>
              </a:rPr>
              <a:t>Trung</a:t>
            </a:r>
            <a:r>
              <a:rPr lang="en-US" sz="1200" dirty="0">
                <a:solidFill>
                  <a:schemeClr val="tx1"/>
                </a:solidFill>
              </a:rPr>
              <a:t> Tín-19522351</a:t>
            </a:r>
          </a:p>
          <a:p>
            <a:r>
              <a:rPr lang="en-US" sz="1200" dirty="0">
                <a:solidFill>
                  <a:schemeClr val="tx1"/>
                </a:solidFill>
              </a:rPr>
              <a:t>Lê Vinh Quang-19522093</a:t>
            </a:r>
          </a:p>
        </p:txBody>
      </p:sp>
      <p:sp>
        <p:nvSpPr>
          <p:cNvPr id="4" name="Hộp Văn bản 3">
            <a:extLst>
              <a:ext uri="{FF2B5EF4-FFF2-40B4-BE49-F238E27FC236}">
                <a16:creationId xmlns:a16="http://schemas.microsoft.com/office/drawing/2014/main" id="{D571DA56-9918-4157-9DAD-0E36682DE55B}"/>
              </a:ext>
            </a:extLst>
          </p:cNvPr>
          <p:cNvSpPr txBox="1"/>
          <p:nvPr/>
        </p:nvSpPr>
        <p:spPr>
          <a:xfrm>
            <a:off x="6293643" y="4497643"/>
            <a:ext cx="1967205" cy="307777"/>
          </a:xfrm>
          <a:prstGeom prst="rect">
            <a:avLst/>
          </a:prstGeom>
          <a:noFill/>
        </p:spPr>
        <p:txBody>
          <a:bodyPr wrap="none" rtlCol="0">
            <a:spAutoFit/>
          </a:bodyPr>
          <a:lstStyle/>
          <a:p>
            <a:r>
              <a:rPr lang="en-US" dirty="0">
                <a:solidFill>
                  <a:schemeClr val="tx1"/>
                </a:solidFill>
              </a:rPr>
              <a:t>GVHD: Mai </a:t>
            </a:r>
            <a:r>
              <a:rPr lang="en-US" dirty="0" err="1">
                <a:solidFill>
                  <a:schemeClr val="tx1"/>
                </a:solidFill>
              </a:rPr>
              <a:t>Tiến</a:t>
            </a:r>
            <a:r>
              <a:rPr lang="en-US" dirty="0">
                <a:solidFill>
                  <a:schemeClr val="tx1"/>
                </a:solidFill>
              </a:rPr>
              <a:t> </a:t>
            </a:r>
            <a:r>
              <a:rPr lang="en-US" dirty="0" err="1">
                <a:solidFill>
                  <a:schemeClr val="tx1"/>
                </a:solidFill>
              </a:rPr>
              <a:t>Dũng</a:t>
            </a:r>
            <a:endParaRPr lang="en-US"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mn-lt"/>
              </a:rPr>
              <a:t>Edge detection using derivatives</a:t>
            </a:r>
          </a:p>
        </p:txBody>
      </p:sp>
      <p:sp>
        <p:nvSpPr>
          <p:cNvPr id="403" name="Google Shape;403;p39"/>
          <p:cNvSpPr txBox="1">
            <a:spLocks noGrp="1"/>
          </p:cNvSpPr>
          <p:nvPr>
            <p:ph type="subTitle" idx="1"/>
          </p:nvPr>
        </p:nvSpPr>
        <p:spPr>
          <a:xfrm>
            <a:off x="384638" y="1209416"/>
            <a:ext cx="364443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b="1" dirty="0">
                <a:solidFill>
                  <a:schemeClr val="tx2">
                    <a:lumMod val="75000"/>
                  </a:schemeClr>
                </a:solidFill>
                <a:latin typeface="+mn-lt"/>
              </a:rPr>
              <a:t>Ta </a:t>
            </a:r>
            <a:r>
              <a:rPr lang="vi-VN" sz="1600" b="1" dirty="0" err="1">
                <a:solidFill>
                  <a:schemeClr val="tx2">
                    <a:lumMod val="75000"/>
                  </a:schemeClr>
                </a:solidFill>
                <a:latin typeface="+mn-lt"/>
              </a:rPr>
              <a:t>có</a:t>
            </a:r>
            <a:r>
              <a:rPr lang="vi-VN" sz="1600" b="1" dirty="0">
                <a:solidFill>
                  <a:schemeClr val="tx2">
                    <a:lumMod val="75000"/>
                  </a:schemeClr>
                </a:solidFill>
                <a:latin typeface="+mn-lt"/>
              </a:rPr>
              <a:t> 2 </a:t>
            </a:r>
            <a:r>
              <a:rPr lang="vi-VN" sz="1600" b="1" dirty="0" err="1">
                <a:solidFill>
                  <a:schemeClr val="tx2">
                    <a:lumMod val="75000"/>
                  </a:schemeClr>
                </a:solidFill>
                <a:latin typeface="+mn-lt"/>
              </a:rPr>
              <a:t>cách</a:t>
            </a:r>
            <a:r>
              <a:rPr lang="vi-VN" sz="1600" b="1" dirty="0">
                <a:solidFill>
                  <a:schemeClr val="tx2">
                    <a:lumMod val="75000"/>
                  </a:schemeClr>
                </a:solidFill>
                <a:latin typeface="+mn-lt"/>
              </a:rPr>
              <a:t> </a:t>
            </a:r>
            <a:r>
              <a:rPr lang="vi-VN" sz="1600" b="1" dirty="0" err="1">
                <a:solidFill>
                  <a:schemeClr val="tx2">
                    <a:lumMod val="75000"/>
                  </a:schemeClr>
                </a:solidFill>
                <a:latin typeface="+mn-lt"/>
              </a:rPr>
              <a:t>để</a:t>
            </a:r>
            <a:r>
              <a:rPr lang="vi-VN" sz="1600" b="1" dirty="0">
                <a:solidFill>
                  <a:schemeClr val="tx2">
                    <a:lumMod val="75000"/>
                  </a:schemeClr>
                </a:solidFill>
                <a:latin typeface="+mn-lt"/>
              </a:rPr>
              <a:t> </a:t>
            </a:r>
            <a:r>
              <a:rPr lang="vi-VN" sz="1600" b="1" dirty="0" err="1">
                <a:solidFill>
                  <a:schemeClr val="tx2">
                    <a:lumMod val="75000"/>
                  </a:schemeClr>
                </a:solidFill>
                <a:latin typeface="+mn-lt"/>
              </a:rPr>
              <a:t>phát</a:t>
            </a:r>
            <a:r>
              <a:rPr lang="vi-VN" sz="1600" b="1" dirty="0">
                <a:solidFill>
                  <a:schemeClr val="tx2">
                    <a:lumMod val="75000"/>
                  </a:schemeClr>
                </a:solidFill>
                <a:latin typeface="+mn-lt"/>
              </a:rPr>
              <a:t> </a:t>
            </a:r>
            <a:r>
              <a:rPr lang="vi-VN" sz="1600" b="1" dirty="0" err="1">
                <a:solidFill>
                  <a:schemeClr val="tx2">
                    <a:lumMod val="75000"/>
                  </a:schemeClr>
                </a:solidFill>
                <a:latin typeface="+mn-lt"/>
              </a:rPr>
              <a:t>hiện</a:t>
            </a:r>
            <a:r>
              <a:rPr lang="vi-VN" sz="1600" b="1" dirty="0">
                <a:solidFill>
                  <a:schemeClr val="tx2">
                    <a:lumMod val="75000"/>
                  </a:schemeClr>
                </a:solidFill>
                <a:latin typeface="+mn-lt"/>
              </a:rPr>
              <a:t> </a:t>
            </a:r>
            <a:r>
              <a:rPr lang="vi-VN" sz="1600" b="1" dirty="0" err="1">
                <a:solidFill>
                  <a:schemeClr val="tx2">
                    <a:lumMod val="75000"/>
                  </a:schemeClr>
                </a:solidFill>
                <a:latin typeface="+mn-lt"/>
              </a:rPr>
              <a:t>cạnh</a:t>
            </a:r>
            <a:r>
              <a:rPr lang="vi-VN" sz="1600" b="1" dirty="0">
                <a:solidFill>
                  <a:schemeClr val="tx2">
                    <a:lumMod val="75000"/>
                  </a:schemeClr>
                </a:solidFill>
                <a:latin typeface="+mn-lt"/>
              </a:rPr>
              <a:t> </a:t>
            </a:r>
            <a:r>
              <a:rPr lang="vi-VN" sz="1600" b="1" dirty="0" err="1">
                <a:solidFill>
                  <a:schemeClr val="tx2">
                    <a:lumMod val="75000"/>
                  </a:schemeClr>
                </a:solidFill>
                <a:latin typeface="+mn-lt"/>
              </a:rPr>
              <a:t>sử</a:t>
            </a:r>
            <a:r>
              <a:rPr lang="vi-VN" sz="1600" b="1" dirty="0">
                <a:solidFill>
                  <a:schemeClr val="tx2">
                    <a:lumMod val="75000"/>
                  </a:schemeClr>
                </a:solidFill>
                <a:latin typeface="+mn-lt"/>
              </a:rPr>
              <a:t> </a:t>
            </a:r>
            <a:r>
              <a:rPr lang="vi-VN" sz="1600" b="1" dirty="0" err="1">
                <a:solidFill>
                  <a:schemeClr val="tx2">
                    <a:lumMod val="75000"/>
                  </a:schemeClr>
                </a:solidFill>
                <a:latin typeface="+mn-lt"/>
              </a:rPr>
              <a:t>dụng</a:t>
            </a:r>
            <a:r>
              <a:rPr lang="vi-VN" sz="1600" b="1" dirty="0">
                <a:solidFill>
                  <a:schemeClr val="tx2">
                    <a:lumMod val="75000"/>
                  </a:schemeClr>
                </a:solidFill>
                <a:latin typeface="+mn-lt"/>
              </a:rPr>
              <a:t> </a:t>
            </a:r>
            <a:r>
              <a:rPr lang="vi-VN" sz="1600" b="1" dirty="0" err="1">
                <a:solidFill>
                  <a:schemeClr val="tx2">
                    <a:lumMod val="75000"/>
                  </a:schemeClr>
                </a:solidFill>
                <a:latin typeface="+mn-lt"/>
              </a:rPr>
              <a:t>đạo</a:t>
            </a:r>
            <a:r>
              <a:rPr lang="vi-VN" sz="1600" b="1" dirty="0">
                <a:solidFill>
                  <a:schemeClr val="tx2">
                    <a:lumMod val="75000"/>
                  </a:schemeClr>
                </a:solidFill>
                <a:latin typeface="+mn-lt"/>
              </a:rPr>
              <a:t> </a:t>
            </a:r>
            <a:r>
              <a:rPr lang="vi-VN" sz="1600" b="1" dirty="0" err="1">
                <a:solidFill>
                  <a:schemeClr val="tx2">
                    <a:lumMod val="75000"/>
                  </a:schemeClr>
                </a:solidFill>
                <a:latin typeface="+mn-lt"/>
              </a:rPr>
              <a:t>hàm</a:t>
            </a:r>
            <a:r>
              <a:rPr lang="vi-VN" sz="1600" b="1" dirty="0">
                <a:solidFill>
                  <a:schemeClr val="tx2">
                    <a:lumMod val="75000"/>
                  </a:schemeClr>
                </a:solidFill>
                <a:latin typeface="+mn-lt"/>
              </a:rPr>
              <a:t> </a:t>
            </a:r>
            <a:r>
              <a:rPr lang="vi-VN" sz="1600" b="1" dirty="0" err="1">
                <a:solidFill>
                  <a:schemeClr val="tx2">
                    <a:lumMod val="75000"/>
                  </a:schemeClr>
                </a:solidFill>
                <a:latin typeface="+mn-lt"/>
              </a:rPr>
              <a:t>là</a:t>
            </a:r>
            <a:r>
              <a:rPr lang="vi-VN" sz="1600" b="1" dirty="0">
                <a:solidFill>
                  <a:schemeClr val="tx2">
                    <a:lumMod val="75000"/>
                  </a:schemeClr>
                </a:solidFill>
                <a:latin typeface="+mn-lt"/>
              </a:rPr>
              <a:t>:</a:t>
            </a:r>
          </a:p>
          <a:p>
            <a:pPr marL="0" lvl="0" indent="0" algn="l" rtl="0">
              <a:spcBef>
                <a:spcPts val="0"/>
              </a:spcBef>
              <a:spcAft>
                <a:spcPts val="0"/>
              </a:spcAft>
              <a:buNone/>
            </a:pPr>
            <a:endParaRPr lang="vi-VN" sz="1600" b="1" dirty="0">
              <a:latin typeface="+mn-lt"/>
            </a:endParaRPr>
          </a:p>
          <a:p>
            <a:pPr marL="285750" lvl="0" indent="-285750" algn="l" rtl="0">
              <a:spcBef>
                <a:spcPts val="0"/>
              </a:spcBef>
              <a:spcAft>
                <a:spcPts val="0"/>
              </a:spcAft>
              <a:buClr>
                <a:schemeClr val="tx1"/>
              </a:buClr>
              <a:buSzPct val="100000"/>
              <a:buFont typeface="Courier New" panose="02070309020205020404" pitchFamily="49" charset="0"/>
              <a:buChar char="o"/>
            </a:pPr>
            <a:r>
              <a:rPr lang="vi-VN" sz="1600" dirty="0" err="1">
                <a:latin typeface="+mn-lt"/>
              </a:rPr>
              <a:t>Phát</a:t>
            </a:r>
            <a:r>
              <a:rPr lang="vi-VN" sz="1600" dirty="0">
                <a:latin typeface="+mn-lt"/>
              </a:rPr>
              <a:t> </a:t>
            </a:r>
            <a:r>
              <a:rPr lang="vi-VN" sz="1600" dirty="0" err="1">
                <a:latin typeface="+mn-lt"/>
              </a:rPr>
              <a:t>hiện</a:t>
            </a:r>
            <a:r>
              <a:rPr lang="vi-VN" sz="1600" dirty="0">
                <a:latin typeface="+mn-lt"/>
              </a:rPr>
              <a:t> </a:t>
            </a:r>
            <a:r>
              <a:rPr lang="vi-VN" sz="1600" dirty="0" err="1">
                <a:latin typeface="+mn-lt"/>
              </a:rPr>
              <a:t>giá</a:t>
            </a:r>
            <a:r>
              <a:rPr lang="vi-VN" sz="1600" dirty="0">
                <a:latin typeface="+mn-lt"/>
              </a:rPr>
              <a:t> </a:t>
            </a:r>
            <a:r>
              <a:rPr lang="vi-VN" sz="1600" dirty="0" err="1">
                <a:latin typeface="+mn-lt"/>
              </a:rPr>
              <a:t>trị</a:t>
            </a:r>
            <a:r>
              <a:rPr lang="vi-VN" sz="1600" dirty="0">
                <a:latin typeface="+mn-lt"/>
              </a:rPr>
              <a:t> </a:t>
            </a:r>
            <a:r>
              <a:rPr lang="vi-VN" sz="1600" dirty="0" err="1">
                <a:latin typeface="+mn-lt"/>
              </a:rPr>
              <a:t>cực</a:t>
            </a:r>
            <a:r>
              <a:rPr lang="vi-VN" sz="1600" dirty="0">
                <a:latin typeface="+mn-lt"/>
              </a:rPr>
              <a:t> </a:t>
            </a:r>
            <a:r>
              <a:rPr lang="vi-VN" sz="1600" dirty="0" err="1">
                <a:latin typeface="+mn-lt"/>
              </a:rPr>
              <a:t>tiểu</a:t>
            </a:r>
            <a:r>
              <a:rPr lang="vi-VN" sz="1600" dirty="0">
                <a:latin typeface="+mn-lt"/>
              </a:rPr>
              <a:t> </a:t>
            </a:r>
            <a:r>
              <a:rPr lang="vi-VN" sz="1600" dirty="0" err="1">
                <a:latin typeface="+mn-lt"/>
              </a:rPr>
              <a:t>hoặc</a:t>
            </a:r>
            <a:r>
              <a:rPr lang="vi-VN" sz="1600" dirty="0">
                <a:latin typeface="+mn-lt"/>
              </a:rPr>
              <a:t> </a:t>
            </a:r>
            <a:r>
              <a:rPr lang="vi-VN" sz="1600" dirty="0" err="1">
                <a:latin typeface="+mn-lt"/>
              </a:rPr>
              <a:t>cực</a:t>
            </a:r>
            <a:r>
              <a:rPr lang="vi-VN" sz="1600" dirty="0">
                <a:latin typeface="+mn-lt"/>
              </a:rPr>
              <a:t> </a:t>
            </a:r>
            <a:r>
              <a:rPr lang="vi-VN" sz="1600" dirty="0" err="1">
                <a:latin typeface="+mn-lt"/>
              </a:rPr>
              <a:t>đại</a:t>
            </a:r>
            <a:r>
              <a:rPr lang="vi-VN" sz="1600" dirty="0">
                <a:latin typeface="+mn-lt"/>
              </a:rPr>
              <a:t> </a:t>
            </a:r>
            <a:r>
              <a:rPr lang="vi-VN" sz="1600" dirty="0" err="1">
                <a:latin typeface="+mn-lt"/>
              </a:rPr>
              <a:t>địa</a:t>
            </a:r>
            <a:r>
              <a:rPr lang="vi-VN" sz="1600" dirty="0">
                <a:latin typeface="+mn-lt"/>
              </a:rPr>
              <a:t> phương trong </a:t>
            </a:r>
            <a:r>
              <a:rPr lang="vi-VN" sz="1600" dirty="0" err="1">
                <a:latin typeface="+mn-lt"/>
              </a:rPr>
              <a:t>đạo</a:t>
            </a:r>
            <a:r>
              <a:rPr lang="vi-VN" sz="1600" dirty="0">
                <a:latin typeface="+mn-lt"/>
              </a:rPr>
              <a:t> </a:t>
            </a:r>
            <a:r>
              <a:rPr lang="vi-VN" sz="1600" dirty="0" err="1">
                <a:latin typeface="+mn-lt"/>
              </a:rPr>
              <a:t>hàm</a:t>
            </a:r>
            <a:r>
              <a:rPr lang="vi-VN" sz="1600" dirty="0">
                <a:latin typeface="+mn-lt"/>
              </a:rPr>
              <a:t> </a:t>
            </a:r>
            <a:r>
              <a:rPr lang="vi-VN" sz="1600" dirty="0" err="1">
                <a:latin typeface="+mn-lt"/>
              </a:rPr>
              <a:t>bậc</a:t>
            </a:r>
            <a:r>
              <a:rPr lang="vi-VN" sz="1600" dirty="0">
                <a:latin typeface="+mn-lt"/>
              </a:rPr>
              <a:t> 1</a:t>
            </a:r>
          </a:p>
          <a:p>
            <a:pPr marL="285750" lvl="0" indent="-285750" algn="l" rtl="0">
              <a:spcBef>
                <a:spcPts val="0"/>
              </a:spcBef>
              <a:spcAft>
                <a:spcPts val="0"/>
              </a:spcAft>
              <a:buClr>
                <a:schemeClr val="tx1"/>
              </a:buClr>
              <a:buSzPct val="100000"/>
              <a:buFont typeface="Courier New" panose="02070309020205020404" pitchFamily="49" charset="0"/>
              <a:buChar char="o"/>
            </a:pPr>
            <a:r>
              <a:rPr lang="vi-VN" sz="1600" dirty="0" err="1">
                <a:latin typeface="+mn-lt"/>
              </a:rPr>
              <a:t>Phát</a:t>
            </a:r>
            <a:r>
              <a:rPr lang="vi-VN" sz="1600" dirty="0">
                <a:latin typeface="+mn-lt"/>
              </a:rPr>
              <a:t> </a:t>
            </a:r>
            <a:r>
              <a:rPr lang="vi-VN" sz="1600" dirty="0" err="1">
                <a:latin typeface="+mn-lt"/>
              </a:rPr>
              <a:t>hiện</a:t>
            </a:r>
            <a:r>
              <a:rPr lang="vi-VN" sz="1600" dirty="0">
                <a:latin typeface="+mn-lt"/>
              </a:rPr>
              <a:t> </a:t>
            </a:r>
            <a:r>
              <a:rPr lang="vi-VN" sz="1600" dirty="0" err="1">
                <a:latin typeface="+mn-lt"/>
              </a:rPr>
              <a:t>zero-crosssing</a:t>
            </a:r>
            <a:r>
              <a:rPr lang="vi-VN" sz="1600" dirty="0">
                <a:latin typeface="+mn-lt"/>
              </a:rPr>
              <a:t> (</a:t>
            </a:r>
            <a:r>
              <a:rPr lang="vi-VN" sz="1600" dirty="0" err="1">
                <a:latin typeface="+mn-lt"/>
              </a:rPr>
              <a:t>chính</a:t>
            </a:r>
            <a:r>
              <a:rPr lang="vi-VN" sz="1600" dirty="0">
                <a:latin typeface="+mn-lt"/>
              </a:rPr>
              <a:t> </a:t>
            </a:r>
            <a:r>
              <a:rPr lang="vi-VN" sz="1600" dirty="0" err="1">
                <a:latin typeface="+mn-lt"/>
              </a:rPr>
              <a:t>là</a:t>
            </a:r>
            <a:r>
              <a:rPr lang="vi-VN" sz="1600" dirty="0">
                <a:latin typeface="+mn-lt"/>
              </a:rPr>
              <a:t> </a:t>
            </a:r>
            <a:r>
              <a:rPr lang="vi-VN" sz="1600" dirty="0" err="1">
                <a:latin typeface="+mn-lt"/>
              </a:rPr>
              <a:t>chỗ</a:t>
            </a:r>
            <a:r>
              <a:rPr lang="vi-VN" sz="1600" dirty="0">
                <a:latin typeface="+mn-lt"/>
              </a:rPr>
              <a:t> </a:t>
            </a:r>
            <a:r>
              <a:rPr lang="vi-VN" sz="1600" dirty="0" err="1">
                <a:latin typeface="+mn-lt"/>
              </a:rPr>
              <a:t>giá</a:t>
            </a:r>
            <a:r>
              <a:rPr lang="vi-VN" sz="1600" dirty="0">
                <a:latin typeface="+mn-lt"/>
              </a:rPr>
              <a:t> </a:t>
            </a:r>
            <a:r>
              <a:rPr lang="vi-VN" sz="1600" dirty="0" err="1">
                <a:latin typeface="+mn-lt"/>
              </a:rPr>
              <a:t>trị</a:t>
            </a:r>
            <a:r>
              <a:rPr lang="vi-VN" sz="1600" dirty="0">
                <a:latin typeface="+mn-lt"/>
              </a:rPr>
              <a:t> </a:t>
            </a:r>
            <a:r>
              <a:rPr lang="vi-VN" sz="1600" dirty="0" err="1">
                <a:latin typeface="+mn-lt"/>
              </a:rPr>
              <a:t>từ</a:t>
            </a:r>
            <a:r>
              <a:rPr lang="vi-VN" sz="1600" dirty="0">
                <a:latin typeface="+mn-lt"/>
              </a:rPr>
              <a:t> âm sang dương </a:t>
            </a:r>
            <a:r>
              <a:rPr lang="vi-VN" sz="1600" dirty="0" err="1">
                <a:latin typeface="+mn-lt"/>
              </a:rPr>
              <a:t>hoặc</a:t>
            </a:r>
            <a:r>
              <a:rPr lang="vi-VN" sz="1600" dirty="0">
                <a:latin typeface="+mn-lt"/>
              </a:rPr>
              <a:t> </a:t>
            </a:r>
            <a:r>
              <a:rPr lang="vi-VN" sz="1600" dirty="0" err="1">
                <a:latin typeface="+mn-lt"/>
              </a:rPr>
              <a:t>ngược</a:t>
            </a:r>
            <a:r>
              <a:rPr lang="vi-VN" sz="1600" dirty="0">
                <a:latin typeface="+mn-lt"/>
              </a:rPr>
              <a:t> </a:t>
            </a:r>
            <a:r>
              <a:rPr lang="vi-VN" sz="1600" dirty="0" err="1">
                <a:latin typeface="+mn-lt"/>
              </a:rPr>
              <a:t>lại</a:t>
            </a:r>
            <a:r>
              <a:rPr lang="vi-VN" sz="1600" dirty="0">
                <a:latin typeface="+mn-lt"/>
              </a:rPr>
              <a:t> </a:t>
            </a:r>
            <a:r>
              <a:rPr lang="vi-VN" sz="1600" dirty="0" err="1">
                <a:latin typeface="+mn-lt"/>
              </a:rPr>
              <a:t>bạn</a:t>
            </a:r>
            <a:r>
              <a:rPr lang="vi-VN" sz="1600" dirty="0">
                <a:latin typeface="+mn-lt"/>
              </a:rPr>
              <a:t> </a:t>
            </a:r>
            <a:r>
              <a:rPr lang="vi-VN" sz="1600" dirty="0" err="1">
                <a:latin typeface="+mn-lt"/>
              </a:rPr>
              <a:t>có</a:t>
            </a:r>
            <a:r>
              <a:rPr lang="vi-VN" sz="1600" dirty="0">
                <a:latin typeface="+mn-lt"/>
              </a:rPr>
              <a:t> </a:t>
            </a:r>
            <a:r>
              <a:rPr lang="vi-VN" sz="1600" dirty="0" err="1">
                <a:latin typeface="+mn-lt"/>
              </a:rPr>
              <a:t>thể</a:t>
            </a:r>
            <a:r>
              <a:rPr lang="vi-VN" sz="1600" dirty="0">
                <a:latin typeface="+mn-lt"/>
              </a:rPr>
              <a:t> </a:t>
            </a:r>
            <a:r>
              <a:rPr lang="vi-VN" sz="1600" dirty="0" err="1">
                <a:latin typeface="+mn-lt"/>
              </a:rPr>
              <a:t>nhìn</a:t>
            </a:r>
            <a:r>
              <a:rPr lang="vi-VN" sz="1600" dirty="0">
                <a:latin typeface="+mn-lt"/>
              </a:rPr>
              <a:t> </a:t>
            </a:r>
            <a:r>
              <a:rPr lang="vi-VN" sz="1600" dirty="0" err="1">
                <a:latin typeface="+mn-lt"/>
              </a:rPr>
              <a:t>chú</a:t>
            </a:r>
            <a:r>
              <a:rPr lang="vi-VN" sz="1600" dirty="0">
                <a:latin typeface="+mn-lt"/>
              </a:rPr>
              <a:t> </a:t>
            </a:r>
            <a:r>
              <a:rPr lang="vi-VN" sz="1600" dirty="0" err="1">
                <a:latin typeface="+mn-lt"/>
              </a:rPr>
              <a:t>thích</a:t>
            </a:r>
            <a:r>
              <a:rPr lang="vi-VN" sz="1600" dirty="0">
                <a:latin typeface="+mn-lt"/>
              </a:rPr>
              <a:t> ở </a:t>
            </a:r>
            <a:r>
              <a:rPr lang="vi-VN" sz="1600" dirty="0" err="1">
                <a:latin typeface="+mn-lt"/>
              </a:rPr>
              <a:t>hình</a:t>
            </a:r>
            <a:r>
              <a:rPr lang="vi-VN" sz="1600" dirty="0">
                <a:latin typeface="+mn-lt"/>
              </a:rPr>
              <a:t> trên) trong </a:t>
            </a:r>
            <a:r>
              <a:rPr lang="vi-VN" sz="1600" dirty="0" err="1">
                <a:latin typeface="+mn-lt"/>
              </a:rPr>
              <a:t>đạo</a:t>
            </a:r>
            <a:r>
              <a:rPr lang="vi-VN" sz="1600" dirty="0">
                <a:latin typeface="+mn-lt"/>
              </a:rPr>
              <a:t> </a:t>
            </a:r>
            <a:r>
              <a:rPr lang="vi-VN" sz="1600" dirty="0" err="1">
                <a:latin typeface="+mn-lt"/>
              </a:rPr>
              <a:t>hàm</a:t>
            </a:r>
            <a:r>
              <a:rPr lang="vi-VN" sz="1600" dirty="0">
                <a:latin typeface="+mn-lt"/>
              </a:rPr>
              <a:t> </a:t>
            </a:r>
            <a:r>
              <a:rPr lang="vi-VN" sz="1600" dirty="0" err="1">
                <a:latin typeface="+mn-lt"/>
              </a:rPr>
              <a:t>bậc</a:t>
            </a:r>
            <a:r>
              <a:rPr lang="vi-VN" sz="1600" dirty="0">
                <a:latin typeface="+mn-lt"/>
              </a:rPr>
              <a:t> 2.</a:t>
            </a:r>
          </a:p>
          <a:p>
            <a:pPr marL="0" lvl="0" indent="0" algn="l" rtl="0">
              <a:spcBef>
                <a:spcPts val="0"/>
              </a:spcBef>
              <a:spcAft>
                <a:spcPts val="0"/>
              </a:spcAft>
              <a:buNone/>
            </a:pPr>
            <a:endParaRPr lang="en-US" dirty="0"/>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3">
            <a:extLst>
              <a:ext uri="{FF2B5EF4-FFF2-40B4-BE49-F238E27FC236}">
                <a16:creationId xmlns:a16="http://schemas.microsoft.com/office/drawing/2014/main" id="{45734E9B-3565-465E-B734-43D9B53B73D6}"/>
              </a:ext>
            </a:extLst>
          </p:cNvPr>
          <p:cNvPicPr>
            <a:picLocks noChangeAspect="1"/>
          </p:cNvPicPr>
          <p:nvPr/>
        </p:nvPicPr>
        <p:blipFill>
          <a:blip r:embed="rId3"/>
          <a:stretch>
            <a:fillRect/>
          </a:stretch>
        </p:blipFill>
        <p:spPr>
          <a:xfrm>
            <a:off x="4572000" y="1195810"/>
            <a:ext cx="3502976" cy="3878697"/>
          </a:xfrm>
          <a:prstGeom prst="rect">
            <a:avLst/>
          </a:prstGeom>
        </p:spPr>
      </p:pic>
      <p:sp>
        <p:nvSpPr>
          <p:cNvPr id="8" name="Google Shape;403;p39">
            <a:extLst>
              <a:ext uri="{FF2B5EF4-FFF2-40B4-BE49-F238E27FC236}">
                <a16:creationId xmlns:a16="http://schemas.microsoft.com/office/drawing/2014/main" id="{918DF8F2-C9AC-4744-B0B1-0A1656ACDB11}"/>
              </a:ext>
            </a:extLst>
          </p:cNvPr>
          <p:cNvSpPr txBox="1">
            <a:spLocks/>
          </p:cNvSpPr>
          <p:nvPr/>
        </p:nvSpPr>
        <p:spPr>
          <a:xfrm>
            <a:off x="-479757" y="4190801"/>
            <a:ext cx="5194632" cy="803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584200" lvl="1" indent="0">
              <a:buFont typeface="Actor"/>
              <a:buNone/>
            </a:pPr>
            <a:r>
              <a:rPr lang="en-US">
                <a:latin typeface="+mn-lt"/>
              </a:rPr>
              <a:t>Nếu lấy đạo hàm bậc nhất của u(x) </a:t>
            </a:r>
            <a:r>
              <a:rPr lang="en-US">
                <a:latin typeface="+mn-lt"/>
                <a:sym typeface="Wingdings" pitchFamily="2" charset="2"/>
              </a:rPr>
              <a:t> </a:t>
            </a:r>
            <a:r>
              <a:rPr lang="en-US">
                <a:latin typeface="+mn-lt"/>
              </a:rPr>
              <a:t>Gradient</a:t>
            </a:r>
          </a:p>
          <a:p>
            <a:pPr marL="584200" lvl="1" indent="0">
              <a:buFont typeface="Actor"/>
              <a:buNone/>
            </a:pPr>
            <a:r>
              <a:rPr lang="en-US">
                <a:latin typeface="+mn-lt"/>
              </a:rPr>
              <a:t>Nếu lấy đạo hàm bậc hai của u(x) </a:t>
            </a:r>
            <a:r>
              <a:rPr lang="en-US">
                <a:latin typeface="+mn-lt"/>
                <a:sym typeface="Wingdings" pitchFamily="2" charset="2"/>
              </a:rPr>
              <a:t> </a:t>
            </a:r>
            <a:r>
              <a:rPr lang="en-US">
                <a:latin typeface="+mn-lt"/>
              </a:rPr>
              <a:t>Laplace </a:t>
            </a:r>
            <a:endParaRPr lang="en-US" dirty="0">
              <a:latin typeface="+mn-lt"/>
            </a:endParaRPr>
          </a:p>
        </p:txBody>
      </p:sp>
      <p:sp>
        <p:nvSpPr>
          <p:cNvPr id="3" name="Chỗ dành sẵn cho Số hiệu Bản chiếu 2">
            <a:extLst>
              <a:ext uri="{FF2B5EF4-FFF2-40B4-BE49-F238E27FC236}">
                <a16:creationId xmlns:a16="http://schemas.microsoft.com/office/drawing/2014/main" id="{09087A96-DCFE-4197-A334-8D7460338A45}"/>
              </a:ext>
            </a:extLst>
          </p:cNvPr>
          <p:cNvSpPr>
            <a:spLocks noGrp="1"/>
          </p:cNvSpPr>
          <p:nvPr>
            <p:ph type="sldNum" sz="quarter" idx="11"/>
          </p:nvPr>
        </p:nvSpPr>
        <p:spPr/>
        <p:txBody>
          <a:bodyPr/>
          <a:lstStyle/>
          <a:p>
            <a:fld id="{02D76CAB-BAFC-4158-88F7-55F12F77BF20}" type="slidenum">
              <a:rPr lang="en-US" smtClean="0"/>
              <a:t>10</a:t>
            </a:fld>
            <a:endParaRPr lang="en-US"/>
          </a:p>
        </p:txBody>
      </p:sp>
    </p:spTree>
    <p:extLst>
      <p:ext uri="{BB962C8B-B14F-4D97-AF65-F5344CB8AC3E}">
        <p14:creationId xmlns:p14="http://schemas.microsoft.com/office/powerpoint/2010/main" val="1302456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mn-lt"/>
              </a:rPr>
              <a:t>Edge detection using derivatives</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Rectangle 15">
            <a:extLst>
              <a:ext uri="{FF2B5EF4-FFF2-40B4-BE49-F238E27FC236}">
                <a16:creationId xmlns:a16="http://schemas.microsoft.com/office/drawing/2014/main" id="{8D03984A-6B3D-4905-AFDE-08A93BD90804}"/>
              </a:ext>
            </a:extLst>
          </p:cNvPr>
          <p:cNvSpPr/>
          <p:nvPr/>
        </p:nvSpPr>
        <p:spPr>
          <a:xfrm>
            <a:off x="1492916" y="1509472"/>
            <a:ext cx="1447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Làm</a:t>
            </a:r>
            <a:r>
              <a:rPr lang="en-US" dirty="0"/>
              <a:t> </a:t>
            </a:r>
            <a:r>
              <a:rPr lang="en-US" dirty="0" err="1"/>
              <a:t>trơn</a:t>
            </a:r>
            <a:r>
              <a:rPr lang="en-US" dirty="0"/>
              <a:t> </a:t>
            </a:r>
            <a:r>
              <a:rPr lang="en-US" dirty="0" err="1"/>
              <a:t>ảnh</a:t>
            </a:r>
            <a:endParaRPr lang="en-US" dirty="0"/>
          </a:p>
        </p:txBody>
      </p:sp>
      <p:sp>
        <p:nvSpPr>
          <p:cNvPr id="39" name="Rectangle 16">
            <a:extLst>
              <a:ext uri="{FF2B5EF4-FFF2-40B4-BE49-F238E27FC236}">
                <a16:creationId xmlns:a16="http://schemas.microsoft.com/office/drawing/2014/main" id="{61FF37F5-7A7C-497E-A6A2-A4925F056F4B}"/>
              </a:ext>
            </a:extLst>
          </p:cNvPr>
          <p:cNvSpPr/>
          <p:nvPr/>
        </p:nvSpPr>
        <p:spPr>
          <a:xfrm>
            <a:off x="6222206" y="1509472"/>
            <a:ext cx="170199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So </a:t>
            </a:r>
            <a:r>
              <a:rPr lang="en-US" dirty="0" err="1"/>
              <a:t>sánh</a:t>
            </a:r>
            <a:r>
              <a:rPr lang="en-US" dirty="0"/>
              <a:t> </a:t>
            </a:r>
            <a:r>
              <a:rPr lang="en-US" dirty="0" err="1"/>
              <a:t>ngưỡng</a:t>
            </a:r>
            <a:endParaRPr lang="en-US" dirty="0"/>
          </a:p>
        </p:txBody>
      </p:sp>
      <p:cxnSp>
        <p:nvCxnSpPr>
          <p:cNvPr id="40" name="Straight Arrow Connector 17">
            <a:extLst>
              <a:ext uri="{FF2B5EF4-FFF2-40B4-BE49-F238E27FC236}">
                <a16:creationId xmlns:a16="http://schemas.microsoft.com/office/drawing/2014/main" id="{7051E88B-D215-4641-A089-8620454C47CF}"/>
              </a:ext>
            </a:extLst>
          </p:cNvPr>
          <p:cNvCxnSpPr>
            <a:endCxn id="38" idx="1"/>
          </p:cNvCxnSpPr>
          <p:nvPr/>
        </p:nvCxnSpPr>
        <p:spPr>
          <a:xfrm>
            <a:off x="426116" y="2004772"/>
            <a:ext cx="10668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18">
            <a:extLst>
              <a:ext uri="{FF2B5EF4-FFF2-40B4-BE49-F238E27FC236}">
                <a16:creationId xmlns:a16="http://schemas.microsoft.com/office/drawing/2014/main" id="{AF5C9308-EB44-4015-9734-50A81A1D2357}"/>
              </a:ext>
            </a:extLst>
          </p:cNvPr>
          <p:cNvCxnSpPr/>
          <p:nvPr/>
        </p:nvCxnSpPr>
        <p:spPr>
          <a:xfrm>
            <a:off x="5180996" y="1986984"/>
            <a:ext cx="104121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19">
            <a:extLst>
              <a:ext uri="{FF2B5EF4-FFF2-40B4-BE49-F238E27FC236}">
                <a16:creationId xmlns:a16="http://schemas.microsoft.com/office/drawing/2014/main" id="{968EF6E0-548D-43D2-A6FA-6BE99EF3F6DB}"/>
              </a:ext>
            </a:extLst>
          </p:cNvPr>
          <p:cNvCxnSpPr>
            <a:stCxn id="39" idx="3"/>
          </p:cNvCxnSpPr>
          <p:nvPr/>
        </p:nvCxnSpPr>
        <p:spPr>
          <a:xfrm>
            <a:off x="7924196" y="2004772"/>
            <a:ext cx="9906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sp>
        <p:nvSpPr>
          <p:cNvPr id="43" name="TextBox 20">
            <a:extLst>
              <a:ext uri="{FF2B5EF4-FFF2-40B4-BE49-F238E27FC236}">
                <a16:creationId xmlns:a16="http://schemas.microsoft.com/office/drawing/2014/main" id="{3038E009-C692-4A01-B41B-DD624B4D6ACB}"/>
              </a:ext>
            </a:extLst>
          </p:cNvPr>
          <p:cNvSpPr txBox="1"/>
          <p:nvPr/>
        </p:nvSpPr>
        <p:spPr>
          <a:xfrm>
            <a:off x="616616" y="1611854"/>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a:t>
            </a:r>
            <a:r>
              <a:rPr lang="en-US" dirty="0" err="1"/>
              <a:t>x,y</a:t>
            </a:r>
            <a:r>
              <a:rPr lang="en-US" dirty="0"/>
              <a:t>)</a:t>
            </a:r>
          </a:p>
        </p:txBody>
      </p:sp>
      <p:sp>
        <p:nvSpPr>
          <p:cNvPr id="44" name="TextBox 21">
            <a:extLst>
              <a:ext uri="{FF2B5EF4-FFF2-40B4-BE49-F238E27FC236}">
                <a16:creationId xmlns:a16="http://schemas.microsoft.com/office/drawing/2014/main" id="{ADBC305A-3EB0-4560-9294-148B28EE7E04}"/>
              </a:ext>
            </a:extLst>
          </p:cNvPr>
          <p:cNvSpPr txBox="1"/>
          <p:nvPr/>
        </p:nvSpPr>
        <p:spPr>
          <a:xfrm>
            <a:off x="2940716" y="1563562"/>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a:t>
            </a:r>
            <a:r>
              <a:rPr lang="en-US" dirty="0" err="1"/>
              <a:t>x,y</a:t>
            </a:r>
            <a:r>
              <a:rPr lang="en-US" dirty="0"/>
              <a:t>)</a:t>
            </a:r>
          </a:p>
        </p:txBody>
      </p:sp>
      <p:sp>
        <p:nvSpPr>
          <p:cNvPr id="45" name="TextBox 22">
            <a:extLst>
              <a:ext uri="{FF2B5EF4-FFF2-40B4-BE49-F238E27FC236}">
                <a16:creationId xmlns:a16="http://schemas.microsoft.com/office/drawing/2014/main" id="{C1E2D003-F5B3-4F78-B4D4-645EBCEDFB5D}"/>
              </a:ext>
            </a:extLst>
          </p:cNvPr>
          <p:cNvSpPr txBox="1"/>
          <p:nvPr/>
        </p:nvSpPr>
        <p:spPr>
          <a:xfrm>
            <a:off x="8058088" y="1509472"/>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I’’(x,y)</a:t>
            </a:r>
          </a:p>
        </p:txBody>
      </p:sp>
      <p:sp>
        <p:nvSpPr>
          <p:cNvPr id="46" name="Rectangle 25">
            <a:extLst>
              <a:ext uri="{FF2B5EF4-FFF2-40B4-BE49-F238E27FC236}">
                <a16:creationId xmlns:a16="http://schemas.microsoft.com/office/drawing/2014/main" id="{D4E6ACDF-2AFA-46A9-AD7E-729C6D72F853}"/>
              </a:ext>
            </a:extLst>
          </p:cNvPr>
          <p:cNvSpPr/>
          <p:nvPr/>
        </p:nvSpPr>
        <p:spPr>
          <a:xfrm>
            <a:off x="3733196" y="1509472"/>
            <a:ext cx="1447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Làm</a:t>
            </a:r>
            <a:r>
              <a:rPr lang="en-US" dirty="0"/>
              <a:t> </a:t>
            </a:r>
            <a:r>
              <a:rPr lang="en-US" dirty="0" err="1"/>
              <a:t>nổi</a:t>
            </a:r>
            <a:r>
              <a:rPr lang="en-US" dirty="0"/>
              <a:t> </a:t>
            </a:r>
            <a:r>
              <a:rPr lang="en-US" dirty="0" err="1"/>
              <a:t>cạnh</a:t>
            </a:r>
            <a:endParaRPr lang="en-US" dirty="0"/>
          </a:p>
        </p:txBody>
      </p:sp>
      <p:cxnSp>
        <p:nvCxnSpPr>
          <p:cNvPr id="47" name="Straight Arrow Connector 26">
            <a:extLst>
              <a:ext uri="{FF2B5EF4-FFF2-40B4-BE49-F238E27FC236}">
                <a16:creationId xmlns:a16="http://schemas.microsoft.com/office/drawing/2014/main" id="{3CCCA657-F0AF-4AF2-86BA-50EE66B6C21F}"/>
              </a:ext>
            </a:extLst>
          </p:cNvPr>
          <p:cNvCxnSpPr/>
          <p:nvPr/>
        </p:nvCxnSpPr>
        <p:spPr>
          <a:xfrm>
            <a:off x="2971196" y="1986984"/>
            <a:ext cx="7620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pic>
        <p:nvPicPr>
          <p:cNvPr id="48" name="Picture 4" descr="gradient_edge">
            <a:extLst>
              <a:ext uri="{FF2B5EF4-FFF2-40B4-BE49-F238E27FC236}">
                <a16:creationId xmlns:a16="http://schemas.microsoft.com/office/drawing/2014/main" id="{F509299C-8195-460D-967C-705D7F6E788A}"/>
              </a:ext>
            </a:extLst>
          </p:cNvPr>
          <p:cNvPicPr>
            <a:picLocks noChangeAspect="1" noChangeArrowheads="1"/>
          </p:cNvPicPr>
          <p:nvPr/>
        </p:nvPicPr>
        <p:blipFill>
          <a:blip r:embed="rId3" cstate="print"/>
          <a:srcRect l="13889" t="4321" r="11111" b="619"/>
          <a:stretch>
            <a:fillRect/>
          </a:stretch>
        </p:blipFill>
        <p:spPr bwMode="auto">
          <a:xfrm>
            <a:off x="219040" y="2756453"/>
            <a:ext cx="2524160" cy="1955984"/>
          </a:xfrm>
          <a:prstGeom prst="rect">
            <a:avLst/>
          </a:prstGeom>
          <a:noFill/>
        </p:spPr>
      </p:pic>
      <p:pic>
        <p:nvPicPr>
          <p:cNvPr id="49" name="Picture 4">
            <a:extLst>
              <a:ext uri="{FF2B5EF4-FFF2-40B4-BE49-F238E27FC236}">
                <a16:creationId xmlns:a16="http://schemas.microsoft.com/office/drawing/2014/main" id="{70AD962B-2277-4CB5-BB93-435B05C401A9}"/>
              </a:ext>
            </a:extLst>
          </p:cNvPr>
          <p:cNvPicPr>
            <a:picLocks noChangeAspect="1" noChangeArrowheads="1"/>
          </p:cNvPicPr>
          <p:nvPr/>
        </p:nvPicPr>
        <p:blipFill>
          <a:blip r:embed="rId4" cstate="print"/>
          <a:srcRect/>
          <a:stretch>
            <a:fillRect/>
          </a:stretch>
        </p:blipFill>
        <p:spPr bwMode="auto">
          <a:xfrm>
            <a:off x="3208085" y="2887260"/>
            <a:ext cx="4850003" cy="990600"/>
          </a:xfrm>
          <a:prstGeom prst="rect">
            <a:avLst/>
          </a:prstGeom>
          <a:noFill/>
          <a:ln w="9525">
            <a:noFill/>
            <a:miter lim="800000"/>
            <a:headEnd/>
            <a:tailEnd/>
          </a:ln>
          <a:effectLst/>
        </p:spPr>
      </p:pic>
      <p:pic>
        <p:nvPicPr>
          <p:cNvPr id="50" name="Picture 5">
            <a:extLst>
              <a:ext uri="{FF2B5EF4-FFF2-40B4-BE49-F238E27FC236}">
                <a16:creationId xmlns:a16="http://schemas.microsoft.com/office/drawing/2014/main" id="{BF653B24-7846-477F-935C-9744E32E7E92}"/>
              </a:ext>
            </a:extLst>
          </p:cNvPr>
          <p:cNvPicPr>
            <a:picLocks noChangeAspect="1" noChangeArrowheads="1"/>
          </p:cNvPicPr>
          <p:nvPr/>
        </p:nvPicPr>
        <p:blipFill>
          <a:blip r:embed="rId5" cstate="print"/>
          <a:srcRect/>
          <a:stretch>
            <a:fillRect/>
          </a:stretch>
        </p:blipFill>
        <p:spPr bwMode="auto">
          <a:xfrm>
            <a:off x="3276600" y="3868052"/>
            <a:ext cx="4850003" cy="844385"/>
          </a:xfrm>
          <a:prstGeom prst="rect">
            <a:avLst/>
          </a:prstGeom>
          <a:noFill/>
          <a:ln w="9525">
            <a:noFill/>
            <a:miter lim="800000"/>
            <a:headEnd/>
            <a:tailEnd/>
          </a:ln>
          <a:effectLst/>
        </p:spPr>
      </p:pic>
      <p:sp>
        <p:nvSpPr>
          <p:cNvPr id="3" name="Chỗ dành sẵn cho Số hiệu Bản chiếu 2">
            <a:extLst>
              <a:ext uri="{FF2B5EF4-FFF2-40B4-BE49-F238E27FC236}">
                <a16:creationId xmlns:a16="http://schemas.microsoft.com/office/drawing/2014/main" id="{439A0644-44E7-438A-9475-B23DCCE38E56}"/>
              </a:ext>
            </a:extLst>
          </p:cNvPr>
          <p:cNvSpPr>
            <a:spLocks noGrp="1"/>
          </p:cNvSpPr>
          <p:nvPr>
            <p:ph type="sldNum" sz="quarter" idx="11"/>
          </p:nvPr>
        </p:nvSpPr>
        <p:spPr/>
        <p:txBody>
          <a:bodyPr/>
          <a:lstStyle/>
          <a:p>
            <a:fld id="{02D76CAB-BAFC-4158-88F7-55F12F77BF20}" type="slidenum">
              <a:rPr lang="en-US" smtClean="0"/>
              <a:t>11</a:t>
            </a:fld>
            <a:endParaRPr lang="en-US"/>
          </a:p>
        </p:txBody>
      </p:sp>
    </p:spTree>
    <p:extLst>
      <p:ext uri="{BB962C8B-B14F-4D97-AF65-F5344CB8AC3E}">
        <p14:creationId xmlns:p14="http://schemas.microsoft.com/office/powerpoint/2010/main" val="461009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Various kernels used to compute the gradient</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5">
            <a:extLst>
              <a:ext uri="{FF2B5EF4-FFF2-40B4-BE49-F238E27FC236}">
                <a16:creationId xmlns:a16="http://schemas.microsoft.com/office/drawing/2014/main" id="{E7D72B85-823B-4492-B80D-C987D16E8A5B}"/>
              </a:ext>
            </a:extLst>
          </p:cNvPr>
          <p:cNvPicPr>
            <a:picLocks noChangeAspect="1"/>
          </p:cNvPicPr>
          <p:nvPr/>
        </p:nvPicPr>
        <p:blipFill>
          <a:blip r:embed="rId3"/>
          <a:stretch>
            <a:fillRect/>
          </a:stretch>
        </p:blipFill>
        <p:spPr>
          <a:xfrm>
            <a:off x="827988" y="1235668"/>
            <a:ext cx="7049111" cy="3368332"/>
          </a:xfrm>
          <a:prstGeom prst="rect">
            <a:avLst/>
          </a:prstGeom>
        </p:spPr>
      </p:pic>
      <p:sp>
        <p:nvSpPr>
          <p:cNvPr id="3" name="Chỗ dành sẵn cho Số hiệu Bản chiếu 2">
            <a:extLst>
              <a:ext uri="{FF2B5EF4-FFF2-40B4-BE49-F238E27FC236}">
                <a16:creationId xmlns:a16="http://schemas.microsoft.com/office/drawing/2014/main" id="{764638A0-E2D2-4899-BE96-743394FDA2C2}"/>
              </a:ext>
            </a:extLst>
          </p:cNvPr>
          <p:cNvSpPr>
            <a:spLocks noGrp="1"/>
          </p:cNvSpPr>
          <p:nvPr>
            <p:ph type="sldNum" sz="quarter" idx="11"/>
          </p:nvPr>
        </p:nvSpPr>
        <p:spPr/>
        <p:txBody>
          <a:bodyPr/>
          <a:lstStyle/>
          <a:p>
            <a:fld id="{02D76CAB-BAFC-4158-88F7-55F12F77BF20}" type="slidenum">
              <a:rPr lang="en-US" smtClean="0"/>
              <a:t>12</a:t>
            </a:fld>
            <a:endParaRPr lang="en-US"/>
          </a:p>
        </p:txBody>
      </p:sp>
    </p:spTree>
    <p:extLst>
      <p:ext uri="{BB962C8B-B14F-4D97-AF65-F5344CB8AC3E}">
        <p14:creationId xmlns:p14="http://schemas.microsoft.com/office/powerpoint/2010/main" val="1346485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Various kernels used to compute the gradient</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graphicFrame>
            <p:nvGraphicFramePr>
              <p:cNvPr id="3" name="Bảng 2">
                <a:extLst>
                  <a:ext uri="{FF2B5EF4-FFF2-40B4-BE49-F238E27FC236}">
                    <a16:creationId xmlns:a16="http://schemas.microsoft.com/office/drawing/2014/main" id="{5FCEBD8C-5247-454B-A04B-E4966EC23501}"/>
                  </a:ext>
                </a:extLst>
              </p:cNvPr>
              <p:cNvGraphicFramePr>
                <a:graphicFrameLocks noGrp="1"/>
              </p:cNvGraphicFramePr>
              <p:nvPr>
                <p:extLst>
                  <p:ext uri="{D42A27DB-BD31-4B8C-83A1-F6EECF244321}">
                    <p14:modId xmlns:p14="http://schemas.microsoft.com/office/powerpoint/2010/main" val="3879111682"/>
                  </p:ext>
                </p:extLst>
              </p:nvPr>
            </p:nvGraphicFramePr>
            <p:xfrm>
              <a:off x="5687413" y="3115569"/>
              <a:ext cx="2387600" cy="1405587"/>
            </p:xfrm>
            <a:graphic>
              <a:graphicData uri="http://schemas.openxmlformats.org/drawingml/2006/table">
                <a:tbl>
                  <a:tblPr firstRow="1" bandRow="1">
                    <a:tableStyleId>{5C22544A-7EE6-4342-B048-85BDC9FD1C3A}</a:tableStyleId>
                  </a:tblPr>
                  <a:tblGrid>
                    <a:gridCol w="596900">
                      <a:extLst>
                        <a:ext uri="{9D8B030D-6E8A-4147-A177-3AD203B41FA5}">
                          <a16:colId xmlns:a16="http://schemas.microsoft.com/office/drawing/2014/main" val="1505753778"/>
                        </a:ext>
                      </a:extLst>
                    </a:gridCol>
                    <a:gridCol w="596900">
                      <a:extLst>
                        <a:ext uri="{9D8B030D-6E8A-4147-A177-3AD203B41FA5}">
                          <a16:colId xmlns:a16="http://schemas.microsoft.com/office/drawing/2014/main" val="174725608"/>
                        </a:ext>
                      </a:extLst>
                    </a:gridCol>
                    <a:gridCol w="534000">
                      <a:extLst>
                        <a:ext uri="{9D8B030D-6E8A-4147-A177-3AD203B41FA5}">
                          <a16:colId xmlns:a16="http://schemas.microsoft.com/office/drawing/2014/main" val="3522658919"/>
                        </a:ext>
                      </a:extLst>
                    </a:gridCol>
                    <a:gridCol w="659800">
                      <a:extLst>
                        <a:ext uri="{9D8B030D-6E8A-4147-A177-3AD203B41FA5}">
                          <a16:colId xmlns:a16="http://schemas.microsoft.com/office/drawing/2014/main" val="4038788588"/>
                        </a:ext>
                      </a:extLst>
                    </a:gridCol>
                  </a:tblGrid>
                  <a:tr h="377089">
                    <a:tc>
                      <a:txBody>
                        <a:bodyPr/>
                        <a:lstStyle/>
                        <a:p>
                          <a:pPr algn="ctr"/>
                          <a:endParaRPr lang="vi-VN" sz="12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r>
                                  <a:rPr lang="vi-VN" sz="1200" b="0" i="1" dirty="0" smtClean="0">
                                    <a:solidFill>
                                      <a:schemeClr val="tx1">
                                        <a:lumMod val="95000"/>
                                        <a:lumOff val="5000"/>
                                      </a:schemeClr>
                                    </a:solidFill>
                                    <a:latin typeface="Cambria Math" panose="02040503050406030204" pitchFamily="18" charset="0"/>
                                  </a:rPr>
                                  <m:t>−</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r>
                                  <a:rPr lang="vi-VN" sz="1200" b="0" i="1" dirty="0" smtClean="0">
                                    <a:solidFill>
                                      <a:schemeClr val="tx1">
                                        <a:lumMod val="95000"/>
                                        <a:lumOff val="5000"/>
                                      </a:schemeClr>
                                    </a:solidFill>
                                    <a:latin typeface="Cambria Math" panose="02040503050406030204" pitchFamily="18" charset="0"/>
                                  </a:rPr>
                                  <m:t>+</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6049453"/>
                      </a:ext>
                    </a:extLst>
                  </a:tr>
                  <a:tr h="377089">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𝑦</m:t>
                                </m:r>
                                <m:r>
                                  <a:rPr lang="vi-VN" sz="1200" b="0" i="1" dirty="0" smtClean="0">
                                    <a:solidFill>
                                      <a:schemeClr val="tx1">
                                        <a:lumMod val="95000"/>
                                        <a:lumOff val="5000"/>
                                      </a:schemeClr>
                                    </a:solidFill>
                                    <a:latin typeface="Cambria Math" panose="02040503050406030204" pitchFamily="18" charset="0"/>
                                  </a:rPr>
                                  <m:t>−</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left"/>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en-US" sz="1200" b="1" i="1" smtClean="0">
                                        <a:solidFill>
                                          <a:schemeClr val="bg1"/>
                                        </a:solidFill>
                                        <a:latin typeface="Cambria Math" panose="02040503050406030204" pitchFamily="18" charset="0"/>
                                      </a:rPr>
                                      <m:t>   </m:t>
                                    </m:r>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𝟏</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𝟐</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𝟑</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12197923"/>
                      </a:ext>
                    </a:extLst>
                  </a:tr>
                  <a:tr h="245093">
                    <a:tc>
                      <a:txBody>
                        <a:bodyPr/>
                        <a:lstStyle/>
                        <a:p>
                          <a:pPr algn="ctr"/>
                          <a14:m>
                            <m:oMathPara xmlns:m="http://schemas.openxmlformats.org/officeDocument/2006/math">
                              <m:oMathParaPr>
                                <m:jc m:val="centerGroup"/>
                              </m:oMathParaPr>
                              <m:oMath xmlns:m="http://schemas.openxmlformats.org/officeDocument/2006/math">
                                <m:r>
                                  <a:rPr lang="vi-VN" sz="1200" b="0" i="1" smtClean="0">
                                    <a:solidFill>
                                      <a:schemeClr val="tx1">
                                        <a:lumMod val="95000"/>
                                        <a:lumOff val="5000"/>
                                      </a:schemeClr>
                                    </a:solidFill>
                                    <a:latin typeface="Cambria Math" panose="02040503050406030204" pitchFamily="18" charset="0"/>
                                  </a:rPr>
                                  <m:t>𝑦</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𝟒</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𝟓</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𝟔</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17910583"/>
                      </a:ext>
                    </a:extLst>
                  </a:tr>
                  <a:tr h="377089">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𝑦</m:t>
                                </m:r>
                                <m:r>
                                  <a:rPr lang="vi-VN" sz="1200" b="0" i="1" dirty="0" smtClean="0">
                                    <a:solidFill>
                                      <a:schemeClr val="tx1">
                                        <a:lumMod val="95000"/>
                                        <a:lumOff val="5000"/>
                                      </a:schemeClr>
                                    </a:solidFill>
                                    <a:latin typeface="Cambria Math" panose="02040503050406030204" pitchFamily="18" charset="0"/>
                                  </a:rPr>
                                  <m:t>+</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𝟕</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𝟖</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𝟗</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54971821"/>
                      </a:ext>
                    </a:extLst>
                  </a:tr>
                </a:tbl>
              </a:graphicData>
            </a:graphic>
          </p:graphicFrame>
        </mc:Choice>
        <mc:Fallback xmlns="">
          <p:graphicFrame>
            <p:nvGraphicFramePr>
              <p:cNvPr id="3" name="Bảng 2">
                <a:extLst>
                  <a:ext uri="{FF2B5EF4-FFF2-40B4-BE49-F238E27FC236}">
                    <a16:creationId xmlns:a16="http://schemas.microsoft.com/office/drawing/2014/main" id="{5FCEBD8C-5247-454B-A04B-E4966EC23501}"/>
                  </a:ext>
                </a:extLst>
              </p:cNvPr>
              <p:cNvGraphicFramePr>
                <a:graphicFrameLocks noGrp="1"/>
              </p:cNvGraphicFramePr>
              <p:nvPr>
                <p:extLst>
                  <p:ext uri="{D42A27DB-BD31-4B8C-83A1-F6EECF244321}">
                    <p14:modId xmlns:p14="http://schemas.microsoft.com/office/powerpoint/2010/main" val="3879111682"/>
                  </p:ext>
                </p:extLst>
              </p:nvPr>
            </p:nvGraphicFramePr>
            <p:xfrm>
              <a:off x="5687413" y="3115569"/>
              <a:ext cx="2387600" cy="1405587"/>
            </p:xfrm>
            <a:graphic>
              <a:graphicData uri="http://schemas.openxmlformats.org/drawingml/2006/table">
                <a:tbl>
                  <a:tblPr firstRow="1" bandRow="1">
                    <a:tableStyleId>{5C22544A-7EE6-4342-B048-85BDC9FD1C3A}</a:tableStyleId>
                  </a:tblPr>
                  <a:tblGrid>
                    <a:gridCol w="596900">
                      <a:extLst>
                        <a:ext uri="{9D8B030D-6E8A-4147-A177-3AD203B41FA5}">
                          <a16:colId xmlns:a16="http://schemas.microsoft.com/office/drawing/2014/main" val="1505753778"/>
                        </a:ext>
                      </a:extLst>
                    </a:gridCol>
                    <a:gridCol w="596900">
                      <a:extLst>
                        <a:ext uri="{9D8B030D-6E8A-4147-A177-3AD203B41FA5}">
                          <a16:colId xmlns:a16="http://schemas.microsoft.com/office/drawing/2014/main" val="174725608"/>
                        </a:ext>
                      </a:extLst>
                    </a:gridCol>
                    <a:gridCol w="534000">
                      <a:extLst>
                        <a:ext uri="{9D8B030D-6E8A-4147-A177-3AD203B41FA5}">
                          <a16:colId xmlns:a16="http://schemas.microsoft.com/office/drawing/2014/main" val="3522658919"/>
                        </a:ext>
                      </a:extLst>
                    </a:gridCol>
                    <a:gridCol w="659800">
                      <a:extLst>
                        <a:ext uri="{9D8B030D-6E8A-4147-A177-3AD203B41FA5}">
                          <a16:colId xmlns:a16="http://schemas.microsoft.com/office/drawing/2014/main" val="4038788588"/>
                        </a:ext>
                      </a:extLst>
                    </a:gridCol>
                  </a:tblGrid>
                  <a:tr h="377089">
                    <a:tc>
                      <a:txBody>
                        <a:bodyPr/>
                        <a:lstStyle/>
                        <a:p>
                          <a:pPr algn="ctr"/>
                          <a:endParaRPr lang="vi-VN" sz="12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98990" r="-203030" b="-280645"/>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226437" r="-131034" b="-280645"/>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260550" r="-4587" b="-280645"/>
                          </a:stretch>
                        </a:blipFill>
                      </a:tcPr>
                    </a:tc>
                    <a:extLst>
                      <a:ext uri="{0D108BD9-81ED-4DB2-BD59-A6C34878D82A}">
                        <a16:rowId xmlns:a16="http://schemas.microsoft.com/office/drawing/2014/main" val="2456049453"/>
                      </a:ext>
                    </a:extLst>
                  </a:tr>
                  <a:tr h="377089">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3"/>
                          <a:stretch>
                            <a:fillRect t="-100000" r="-306122"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100000" r="-203030"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100000" r="-131034"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60550" t="-100000" r="-4587" b="-180645"/>
                          </a:stretch>
                        </a:blipFill>
                      </a:tcPr>
                    </a:tc>
                    <a:extLst>
                      <a:ext uri="{0D108BD9-81ED-4DB2-BD59-A6C34878D82A}">
                        <a16:rowId xmlns:a16="http://schemas.microsoft.com/office/drawing/2014/main" val="3712197923"/>
                      </a:ext>
                    </a:extLst>
                  </a:tr>
                  <a:tr h="27432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t="-275556" r="-306122" b="-148889"/>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275556" r="-203030" b="-14888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275556" r="-131034" b="-14888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60550" t="-275556" r="-4587" b="-148889"/>
                          </a:stretch>
                        </a:blipFill>
                      </a:tcPr>
                    </a:tc>
                    <a:extLst>
                      <a:ext uri="{0D108BD9-81ED-4DB2-BD59-A6C34878D82A}">
                        <a16:rowId xmlns:a16="http://schemas.microsoft.com/office/drawing/2014/main" val="1317910583"/>
                      </a:ext>
                    </a:extLst>
                  </a:tr>
                  <a:tr h="377089">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t="-272581" r="-306122" b="-806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272581" r="-203030" b="-8065"/>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272581" r="-131034" b="-8065"/>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260550" t="-272581" r="-4587" b="-8065"/>
                          </a:stretch>
                        </a:blipFill>
                      </a:tcPr>
                    </a:tc>
                    <a:extLst>
                      <a:ext uri="{0D108BD9-81ED-4DB2-BD59-A6C34878D82A}">
                        <a16:rowId xmlns:a16="http://schemas.microsoft.com/office/drawing/2014/main" val="1454971821"/>
                      </a:ext>
                    </a:extLst>
                  </a:tr>
                </a:tbl>
              </a:graphicData>
            </a:graphic>
          </p:graphicFrame>
        </mc:Fallback>
      </mc:AlternateContent>
      <p:sp>
        <p:nvSpPr>
          <p:cNvPr id="4" name="Hộp Văn bản 3">
            <a:extLst>
              <a:ext uri="{FF2B5EF4-FFF2-40B4-BE49-F238E27FC236}">
                <a16:creationId xmlns:a16="http://schemas.microsoft.com/office/drawing/2014/main" id="{83C6E9E2-8CB8-4273-9D09-C75E505EC287}"/>
              </a:ext>
            </a:extLst>
          </p:cNvPr>
          <p:cNvSpPr txBox="1"/>
          <p:nvPr/>
        </p:nvSpPr>
        <p:spPr>
          <a:xfrm>
            <a:off x="1549798" y="2511571"/>
            <a:ext cx="2764632" cy="307777"/>
          </a:xfrm>
          <a:prstGeom prst="rect">
            <a:avLst/>
          </a:prstGeom>
          <a:noFill/>
        </p:spPr>
        <p:txBody>
          <a:bodyPr wrap="square" rtlCol="0">
            <a:spAutoFit/>
          </a:bodyPr>
          <a:lstStyle/>
          <a:p>
            <a:r>
              <a:rPr lang="en-US" b="1" dirty="0" err="1">
                <a:solidFill>
                  <a:schemeClr val="tx2">
                    <a:lumMod val="75000"/>
                  </a:schemeClr>
                </a:solidFill>
              </a:rPr>
              <a:t>Xét</a:t>
            </a:r>
            <a:r>
              <a:rPr lang="en-US" b="1" dirty="0">
                <a:solidFill>
                  <a:schemeClr val="tx2">
                    <a:lumMod val="75000"/>
                  </a:schemeClr>
                </a:solidFill>
              </a:rPr>
              <a:t> ma </a:t>
            </a:r>
            <a:r>
              <a:rPr lang="en-US" b="1" dirty="0" err="1">
                <a:solidFill>
                  <a:schemeClr val="tx2">
                    <a:lumMod val="75000"/>
                  </a:schemeClr>
                </a:solidFill>
              </a:rPr>
              <a:t>trận</a:t>
            </a:r>
            <a:r>
              <a:rPr lang="en-US" b="1" dirty="0">
                <a:solidFill>
                  <a:schemeClr val="tx2">
                    <a:lumMod val="75000"/>
                  </a:schemeClr>
                </a:solidFill>
              </a:rPr>
              <a:t> </a:t>
            </a:r>
            <a:r>
              <a:rPr lang="en-US" b="1" dirty="0" err="1">
                <a:solidFill>
                  <a:schemeClr val="tx2">
                    <a:lumMod val="75000"/>
                  </a:schemeClr>
                </a:solidFill>
              </a:rPr>
              <a:t>ảnh</a:t>
            </a:r>
            <a:r>
              <a:rPr lang="en-US" b="1" dirty="0">
                <a:solidFill>
                  <a:schemeClr val="tx2">
                    <a:lumMod val="75000"/>
                  </a:schemeClr>
                </a:solidFill>
              </a:rPr>
              <a:t> </a:t>
            </a:r>
            <a:r>
              <a:rPr lang="en-US" b="1" dirty="0" err="1">
                <a:solidFill>
                  <a:schemeClr val="tx2">
                    <a:lumMod val="75000"/>
                  </a:schemeClr>
                </a:solidFill>
              </a:rPr>
              <a:t>như</a:t>
            </a:r>
            <a:r>
              <a:rPr lang="en-US" b="1" dirty="0">
                <a:solidFill>
                  <a:schemeClr val="tx2">
                    <a:lumMod val="75000"/>
                  </a:schemeClr>
                </a:solidFill>
              </a:rPr>
              <a:t> </a:t>
            </a:r>
            <a:r>
              <a:rPr lang="en-US" b="1" dirty="0" err="1">
                <a:solidFill>
                  <a:schemeClr val="tx2">
                    <a:lumMod val="75000"/>
                  </a:schemeClr>
                </a:solidFill>
              </a:rPr>
              <a:t>hình</a:t>
            </a:r>
            <a:r>
              <a:rPr lang="en-US" b="1" dirty="0">
                <a:solidFill>
                  <a:schemeClr val="tx2">
                    <a:lumMod val="75000"/>
                  </a:schemeClr>
                </a:solidFill>
              </a:rPr>
              <a:t> </a:t>
            </a:r>
            <a:r>
              <a:rPr lang="en-US" b="1" dirty="0" err="1">
                <a:solidFill>
                  <a:schemeClr val="tx2">
                    <a:lumMod val="75000"/>
                  </a:schemeClr>
                </a:solidFill>
              </a:rPr>
              <a:t>sau</a:t>
            </a:r>
            <a:r>
              <a:rPr lang="en-US" b="1" dirty="0">
                <a:solidFill>
                  <a:schemeClr val="tx2">
                    <a:lumMod val="75000"/>
                  </a:schemeClr>
                </a:solidFill>
              </a:rPr>
              <a:t>: </a:t>
            </a:r>
          </a:p>
        </p:txBody>
      </p:sp>
      <mc:AlternateContent xmlns:mc="http://schemas.openxmlformats.org/markup-compatibility/2006" xmlns:a14="http://schemas.microsoft.com/office/drawing/2010/main">
        <mc:Choice Requires="a14">
          <p:sp>
            <p:nvSpPr>
              <p:cNvPr id="10" name="Hộp Văn bản 9">
                <a:extLst>
                  <a:ext uri="{FF2B5EF4-FFF2-40B4-BE49-F238E27FC236}">
                    <a16:creationId xmlns:a16="http://schemas.microsoft.com/office/drawing/2014/main" id="{6BF192D1-E5DC-4994-9D96-F056CA38F071}"/>
                  </a:ext>
                </a:extLst>
              </p:cNvPr>
              <p:cNvSpPr txBox="1"/>
              <p:nvPr/>
            </p:nvSpPr>
            <p:spPr>
              <a:xfrm>
                <a:off x="1241231" y="2961680"/>
                <a:ext cx="5086350" cy="307777"/>
              </a:xfrm>
              <a:prstGeom prst="rect">
                <a:avLst/>
              </a:prstGeom>
              <a:noFill/>
            </p:spPr>
            <p:txBody>
              <a:bodyPr wrap="square">
                <a:spAutoFit/>
              </a:bodyPr>
              <a:lstStyle/>
              <a:p>
                <a:pPr lvl="2" indent="0">
                  <a:buNone/>
                </a:pPr>
                <a14:m>
                  <m:oMathPara xmlns:m="http://schemas.openxmlformats.org/officeDocument/2006/math">
                    <m:oMathParaPr>
                      <m:jc m:val="left"/>
                    </m:oMathParaPr>
                    <m:oMath xmlns:m="http://schemas.openxmlformats.org/officeDocument/2006/math">
                      <m:r>
                        <a:rPr lang="vi-VN" sz="1400" i="1" noProof="1" smtClean="0">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1</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6</m:t>
                          </m:r>
                        </m:sub>
                      </m:sSub>
                      <m:r>
                        <a:rPr lang="vi-VN" sz="1400" b="0" i="1" noProof="1" smtClean="0">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5</m:t>
                          </m:r>
                        </m:sub>
                      </m:sSub>
                      <m:r>
                        <a:rPr lang="vi-VN" sz="1400" b="0" i="1" noProof="1" smtClean="0">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1</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8</m:t>
                          </m:r>
                        </m:sub>
                      </m:sSub>
                    </m:oMath>
                  </m:oMathPara>
                </a14:m>
                <a:endParaRPr lang="vi-VN" sz="1400" noProof="1">
                  <a:solidFill>
                    <a:schemeClr val="tx1">
                      <a:lumMod val="95000"/>
                      <a:lumOff val="5000"/>
                    </a:schemeClr>
                  </a:solidFill>
                </a:endParaRPr>
              </a:p>
            </p:txBody>
          </p:sp>
        </mc:Choice>
        <mc:Fallback xmlns="">
          <p:sp>
            <p:nvSpPr>
              <p:cNvPr id="10" name="Hộp Văn bản 9">
                <a:extLst>
                  <a:ext uri="{FF2B5EF4-FFF2-40B4-BE49-F238E27FC236}">
                    <a16:creationId xmlns:a16="http://schemas.microsoft.com/office/drawing/2014/main" id="{6BF192D1-E5DC-4994-9D96-F056CA38F071}"/>
                  </a:ext>
                </a:extLst>
              </p:cNvPr>
              <p:cNvSpPr txBox="1">
                <a:spLocks noRot="1" noChangeAspect="1" noMove="1" noResize="1" noEditPoints="1" noAdjustHandles="1" noChangeArrowheads="1" noChangeShapeType="1" noTextEdit="1"/>
              </p:cNvSpPr>
              <p:nvPr/>
            </p:nvSpPr>
            <p:spPr>
              <a:xfrm>
                <a:off x="1241231" y="2961680"/>
                <a:ext cx="5086350" cy="307777"/>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Hộp Văn bản 11">
                <a:extLst>
                  <a:ext uri="{FF2B5EF4-FFF2-40B4-BE49-F238E27FC236}">
                    <a16:creationId xmlns:a16="http://schemas.microsoft.com/office/drawing/2014/main" id="{83CD5302-A83E-4B6D-9753-0E1F18802585}"/>
                  </a:ext>
                </a:extLst>
              </p:cNvPr>
              <p:cNvSpPr txBox="1"/>
              <p:nvPr/>
            </p:nvSpPr>
            <p:spPr>
              <a:xfrm>
                <a:off x="453233" y="3415986"/>
                <a:ext cx="5086350" cy="5104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den>
                      </m:f>
                      <m:r>
                        <a:rPr lang="vi-VN" sz="1400" b="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1</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e>
                      </m:d>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𝟔</m:t>
                          </m:r>
                        </m:sub>
                      </m:sSub>
                      <m:r>
                        <a:rPr lang="vi-VN" sz="1400" b="1"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𝟓</m:t>
                          </m:r>
                        </m:sub>
                      </m:sSub>
                      <m:r>
                        <a:rPr lang="vi-VN" sz="1400" b="1" i="1" noProof="1" smtClean="0">
                          <a:solidFill>
                            <a:schemeClr val="tx1">
                              <a:lumMod val="95000"/>
                              <a:lumOff val="5000"/>
                            </a:schemeClr>
                          </a:solidFill>
                          <a:latin typeface="Cambria Math" panose="02040503050406030204" pitchFamily="18" charset="0"/>
                        </a:rPr>
                        <m:t>, </m:t>
                      </m:r>
                    </m:oMath>
                  </m:oMathPara>
                </a14:m>
                <a:endParaRPr lang="en-US" dirty="0"/>
              </a:p>
            </p:txBody>
          </p:sp>
        </mc:Choice>
        <mc:Fallback xmlns="">
          <p:sp>
            <p:nvSpPr>
              <p:cNvPr id="12" name="Hộp Văn bản 11">
                <a:extLst>
                  <a:ext uri="{FF2B5EF4-FFF2-40B4-BE49-F238E27FC236}">
                    <a16:creationId xmlns:a16="http://schemas.microsoft.com/office/drawing/2014/main" id="{83CD5302-A83E-4B6D-9753-0E1F18802585}"/>
                  </a:ext>
                </a:extLst>
              </p:cNvPr>
              <p:cNvSpPr txBox="1">
                <a:spLocks noRot="1" noChangeAspect="1" noMove="1" noResize="1" noEditPoints="1" noAdjustHandles="1" noChangeArrowheads="1" noChangeShapeType="1" noTextEdit="1"/>
              </p:cNvSpPr>
              <p:nvPr/>
            </p:nvSpPr>
            <p:spPr>
              <a:xfrm>
                <a:off x="453233" y="3415986"/>
                <a:ext cx="5086350" cy="510461"/>
              </a:xfrm>
              <a:prstGeom prst="rect">
                <a:avLst/>
              </a:prstGeom>
              <a:blipFill>
                <a:blip r:embed="rId5"/>
                <a:stretch>
                  <a:fillRect b="-11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Hộp Văn bản 13">
                <a:extLst>
                  <a:ext uri="{FF2B5EF4-FFF2-40B4-BE49-F238E27FC236}">
                    <a16:creationId xmlns:a16="http://schemas.microsoft.com/office/drawing/2014/main" id="{EF2F630A-072A-42BA-B74F-6FC33D4CF52C}"/>
                  </a:ext>
                </a:extLst>
              </p:cNvPr>
              <p:cNvSpPr txBox="1"/>
              <p:nvPr/>
            </p:nvSpPr>
            <p:spPr>
              <a:xfrm>
                <a:off x="453233" y="4002827"/>
                <a:ext cx="5086350" cy="5473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den>
                      </m:f>
                      <m:r>
                        <a:rPr lang="vi-VN" sz="1400" b="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1</m:t>
                          </m:r>
                        </m:e>
                      </m:d>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𝟖</m:t>
                          </m:r>
                        </m:sub>
                      </m:sSub>
                      <m:r>
                        <a:rPr lang="vi-VN" sz="1400" b="1"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𝟓</m:t>
                          </m:r>
                        </m:sub>
                      </m:sSub>
                    </m:oMath>
                  </m:oMathPara>
                </a14:m>
                <a:endParaRPr lang="en-US" dirty="0"/>
              </a:p>
            </p:txBody>
          </p:sp>
        </mc:Choice>
        <mc:Fallback xmlns="">
          <p:sp>
            <p:nvSpPr>
              <p:cNvPr id="14" name="Hộp Văn bản 13">
                <a:extLst>
                  <a:ext uri="{FF2B5EF4-FFF2-40B4-BE49-F238E27FC236}">
                    <a16:creationId xmlns:a16="http://schemas.microsoft.com/office/drawing/2014/main" id="{EF2F630A-072A-42BA-B74F-6FC33D4CF52C}"/>
                  </a:ext>
                </a:extLst>
              </p:cNvPr>
              <p:cNvSpPr txBox="1">
                <a:spLocks noRot="1" noChangeAspect="1" noMove="1" noResize="1" noEditPoints="1" noAdjustHandles="1" noChangeArrowheads="1" noChangeShapeType="1" noTextEdit="1"/>
              </p:cNvSpPr>
              <p:nvPr/>
            </p:nvSpPr>
            <p:spPr>
              <a:xfrm>
                <a:off x="453233" y="4002827"/>
                <a:ext cx="5086350" cy="547394"/>
              </a:xfrm>
              <a:prstGeom prst="rect">
                <a:avLst/>
              </a:prstGeom>
              <a:blipFill>
                <a:blip r:embed="rId6"/>
                <a:stretch>
                  <a:fillRect b="-56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Hộp Văn bản 15">
                <a:extLst>
                  <a:ext uri="{FF2B5EF4-FFF2-40B4-BE49-F238E27FC236}">
                    <a16:creationId xmlns:a16="http://schemas.microsoft.com/office/drawing/2014/main" id="{A291C0C7-BDF7-4BAA-B5A1-0E34DA3C4F7B}"/>
                  </a:ext>
                </a:extLst>
              </p:cNvPr>
              <p:cNvSpPr txBox="1"/>
              <p:nvPr/>
            </p:nvSpPr>
            <p:spPr>
              <a:xfrm>
                <a:off x="1293019" y="1399650"/>
                <a:ext cx="5086350" cy="965392"/>
              </a:xfrm>
              <a:prstGeom prst="rect">
                <a:avLst/>
              </a:prstGeom>
              <a:noFill/>
            </p:spPr>
            <p:txBody>
              <a:bodyPr wrap="square">
                <a:spAutoFit/>
              </a:bodyPr>
              <a:lstStyle/>
              <a:p>
                <a:pPr marL="0" lvl="2" indent="0">
                  <a:buNone/>
                </a:pPr>
                <a14:m>
                  <m:oMathPara xmlns:m="http://schemas.openxmlformats.org/officeDocument/2006/math">
                    <m:oMathParaPr>
                      <m:jc m:val="centerGroup"/>
                    </m:oMathParaPr>
                    <m:oMath xmlns:m="http://schemas.openxmlformats.org/officeDocument/2006/math">
                      <m:f>
                        <m:fPr>
                          <m:ctrlPr>
                            <a:rPr lang="vi-VN" sz="1400" i="1" noProof="1" smtClean="0">
                              <a:solidFill>
                                <a:schemeClr val="tx1">
                                  <a:lumMod val="95000"/>
                                  <a:lumOff val="5000"/>
                                </a:schemeClr>
                              </a:solidFill>
                              <a:latin typeface="Cambria Math" panose="02040503050406030204" pitchFamily="18" charset="0"/>
                            </a:rPr>
                          </m:ctrlPr>
                        </m:fPr>
                        <m:num>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𝑦</m:t>
                              </m:r>
                            </m:e>
                          </m:d>
                        </m:num>
                        <m:den>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den>
                      </m:f>
                      <m:r>
                        <a:rPr lang="vi-VN" sz="1400" i="1" noProof="1">
                          <a:solidFill>
                            <a:schemeClr val="tx1">
                              <a:lumMod val="95000"/>
                              <a:lumOff val="5000"/>
                            </a:schemeClr>
                          </a:solidFill>
                          <a:latin typeface="Cambria Math" panose="02040503050406030204" pitchFamily="18" charset="0"/>
                        </a:rPr>
                        <m:t>=</m:t>
                      </m:r>
                      <m:sSubSup>
                        <m:sSubSupPr>
                          <m:ctrlPr>
                            <a:rPr lang="vi-VN" sz="1400" i="1" noProof="1">
                              <a:solidFill>
                                <a:schemeClr val="tx1">
                                  <a:lumMod val="95000"/>
                                  <a:lumOff val="5000"/>
                                </a:schemeClr>
                              </a:solidFill>
                              <a:latin typeface="Cambria Math" panose="02040503050406030204" pitchFamily="18" charset="0"/>
                            </a:rPr>
                          </m:ctrlPr>
                        </m:sSubSupPr>
                        <m:e>
                          <m:r>
                            <a:rPr lang="vi-VN" sz="1400" i="1" noProof="1">
                              <a:solidFill>
                                <a:schemeClr val="tx1">
                                  <a:lumMod val="95000"/>
                                  <a:lumOff val="5000"/>
                                </a:schemeClr>
                              </a:solidFill>
                              <a:latin typeface="Cambria Math" panose="02040503050406030204" pitchFamily="18" charset="0"/>
                            </a:rPr>
                            <m:t>𝑓</m:t>
                          </m:r>
                        </m:e>
                        <m:sub>
                          <m:r>
                            <a:rPr lang="vi-VN" sz="1400" i="1" noProof="1">
                              <a:solidFill>
                                <a:schemeClr val="tx1">
                                  <a:lumMod val="95000"/>
                                  <a:lumOff val="5000"/>
                                </a:schemeClr>
                              </a:solidFill>
                              <a:latin typeface="Cambria Math" panose="02040503050406030204" pitchFamily="18" charset="0"/>
                            </a:rPr>
                            <m:t>𝑥</m:t>
                          </m:r>
                        </m:sub>
                        <m:sup>
                          <m:r>
                            <a:rPr lang="vi-VN" sz="1400" i="1" noProof="1">
                              <a:solidFill>
                                <a:schemeClr val="tx1">
                                  <a:lumMod val="95000"/>
                                  <a:lumOff val="5000"/>
                                </a:schemeClr>
                              </a:solidFill>
                              <a:latin typeface="Cambria Math" panose="02040503050406030204" pitchFamily="18" charset="0"/>
                            </a:rPr>
                            <m:t>′</m:t>
                          </m:r>
                        </m:sup>
                      </m:sSubSup>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1</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    </m:t>
                      </m:r>
                    </m:oMath>
                  </m:oMathPara>
                </a14:m>
                <a:endParaRPr lang="vi-VN" sz="1400" b="0" i="1" noProof="1">
                  <a:solidFill>
                    <a:schemeClr val="tx1">
                      <a:lumMod val="95000"/>
                      <a:lumOff val="5000"/>
                    </a:schemeClr>
                  </a:solidFill>
                  <a:latin typeface="Cambria Math" panose="02040503050406030204" pitchFamily="18" charset="0"/>
                </a:endParaRPr>
              </a:p>
              <a:p>
                <a:pPr marL="0" lvl="2" indent="0">
                  <a:buNone/>
                </a:pPr>
                <a14:m>
                  <m:oMathPara xmlns:m="http://schemas.openxmlformats.org/officeDocument/2006/math">
                    <m:oMathParaPr>
                      <m:jc m:val="centerGroup"/>
                    </m:oMathParaPr>
                    <m:oMath xmlns:m="http://schemas.openxmlformats.org/officeDocument/2006/math">
                      <m:f>
                        <m:fPr>
                          <m:ctrlPr>
                            <a:rPr lang="vi-VN" sz="1400" i="1" noProof="1">
                              <a:solidFill>
                                <a:schemeClr val="tx1">
                                  <a:lumMod val="95000"/>
                                  <a:lumOff val="5000"/>
                                </a:schemeClr>
                              </a:solidFill>
                              <a:latin typeface="Cambria Math" panose="02040503050406030204" pitchFamily="18" charset="0"/>
                            </a:rPr>
                          </m:ctrlPr>
                        </m:fPr>
                        <m:num>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𝑦</m:t>
                              </m:r>
                            </m:e>
                          </m:d>
                        </m:num>
                        <m:den>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0" i="1" noProof="1" smtClean="0">
                              <a:solidFill>
                                <a:schemeClr val="tx1">
                                  <a:lumMod val="95000"/>
                                  <a:lumOff val="5000"/>
                                </a:schemeClr>
                              </a:solidFill>
                              <a:latin typeface="Cambria Math" panose="02040503050406030204" pitchFamily="18" charset="0"/>
                              <a:ea typeface="Cambria Math" panose="02040503050406030204" pitchFamily="18" charset="0"/>
                            </a:rPr>
                            <m:t>𝑦</m:t>
                          </m:r>
                        </m:den>
                      </m:f>
                      <m:r>
                        <a:rPr lang="vi-VN" sz="1400" i="1" noProof="1">
                          <a:solidFill>
                            <a:schemeClr val="tx1">
                              <a:lumMod val="95000"/>
                              <a:lumOff val="5000"/>
                            </a:schemeClr>
                          </a:solidFill>
                          <a:latin typeface="Cambria Math" panose="02040503050406030204" pitchFamily="18" charset="0"/>
                        </a:rPr>
                        <m:t>=</m:t>
                      </m:r>
                      <m:sSubSup>
                        <m:sSubSupPr>
                          <m:ctrlPr>
                            <a:rPr lang="vi-VN" sz="1400" i="1" noProof="1">
                              <a:solidFill>
                                <a:schemeClr val="tx1">
                                  <a:lumMod val="95000"/>
                                  <a:lumOff val="5000"/>
                                </a:schemeClr>
                              </a:solidFill>
                              <a:latin typeface="Cambria Math" panose="02040503050406030204" pitchFamily="18" charset="0"/>
                            </a:rPr>
                          </m:ctrlPr>
                        </m:sSubSupPr>
                        <m:e>
                          <m:r>
                            <a:rPr lang="vi-VN" sz="1400" i="1" noProof="1">
                              <a:solidFill>
                                <a:schemeClr val="tx1">
                                  <a:lumMod val="95000"/>
                                  <a:lumOff val="5000"/>
                                </a:schemeClr>
                              </a:solidFill>
                              <a:latin typeface="Cambria Math" panose="02040503050406030204" pitchFamily="18" charset="0"/>
                            </a:rPr>
                            <m:t>𝑓</m:t>
                          </m:r>
                        </m:e>
                        <m:sub>
                          <m:r>
                            <a:rPr lang="vi-VN" sz="1400" i="1" noProof="1">
                              <a:solidFill>
                                <a:schemeClr val="tx1">
                                  <a:lumMod val="95000"/>
                                  <a:lumOff val="5000"/>
                                </a:schemeClr>
                              </a:solidFill>
                              <a:latin typeface="Cambria Math" panose="02040503050406030204" pitchFamily="18" charset="0"/>
                            </a:rPr>
                            <m:t>𝑦</m:t>
                          </m:r>
                        </m:sub>
                        <m:sup>
                          <m:r>
                            <a:rPr lang="vi-VN" sz="1400" i="1" noProof="1">
                              <a:solidFill>
                                <a:schemeClr val="tx1">
                                  <a:lumMod val="95000"/>
                                  <a:lumOff val="5000"/>
                                </a:schemeClr>
                              </a:solidFill>
                              <a:latin typeface="Cambria Math" panose="02040503050406030204" pitchFamily="18" charset="0"/>
                            </a:rPr>
                            <m:t>′</m:t>
                          </m:r>
                        </m:sup>
                      </m:sSubSup>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r>
                            <a:rPr lang="vi-VN" sz="1400" b="0" i="1" noProof="1" smtClean="0">
                              <a:solidFill>
                                <a:schemeClr val="tx1">
                                  <a:lumMod val="95000"/>
                                  <a:lumOff val="5000"/>
                                </a:schemeClr>
                              </a:solidFill>
                              <a:latin typeface="Cambria Math" panose="02040503050406030204" pitchFamily="18" charset="0"/>
                            </a:rPr>
                            <m:t>+</m:t>
                          </m:r>
                          <m:r>
                            <a:rPr lang="vi-VN" sz="1400" b="0" i="1" noProof="1" smtClean="0">
                              <a:solidFill>
                                <a:schemeClr val="tx1">
                                  <a:lumMod val="95000"/>
                                  <a:lumOff val="5000"/>
                                </a:schemeClr>
                              </a:solidFill>
                              <a:latin typeface="Cambria Math" panose="02040503050406030204" pitchFamily="18" charset="0"/>
                            </a:rPr>
                            <m:t>1</m:t>
                          </m:r>
                        </m:e>
                      </m:d>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oMath>
                  </m:oMathPara>
                </a14:m>
                <a:endParaRPr lang="en-US" dirty="0"/>
              </a:p>
            </p:txBody>
          </p:sp>
        </mc:Choice>
        <mc:Fallback xmlns="">
          <p:sp>
            <p:nvSpPr>
              <p:cNvPr id="16" name="Hộp Văn bản 15">
                <a:extLst>
                  <a:ext uri="{FF2B5EF4-FFF2-40B4-BE49-F238E27FC236}">
                    <a16:creationId xmlns:a16="http://schemas.microsoft.com/office/drawing/2014/main" id="{A291C0C7-BDF7-4BAA-B5A1-0E34DA3C4F7B}"/>
                  </a:ext>
                </a:extLst>
              </p:cNvPr>
              <p:cNvSpPr txBox="1">
                <a:spLocks noRot="1" noChangeAspect="1" noMove="1" noResize="1" noEditPoints="1" noAdjustHandles="1" noChangeArrowheads="1" noChangeShapeType="1" noTextEdit="1"/>
              </p:cNvSpPr>
              <p:nvPr/>
            </p:nvSpPr>
            <p:spPr>
              <a:xfrm>
                <a:off x="1293019" y="1399650"/>
                <a:ext cx="5086350" cy="965392"/>
              </a:xfrm>
              <a:prstGeom prst="rect">
                <a:avLst/>
              </a:prstGeom>
              <a:blipFill>
                <a:blip r:embed="rId7"/>
                <a:stretch>
                  <a:fillRect b="-633"/>
                </a:stretch>
              </a:blipFill>
            </p:spPr>
            <p:txBody>
              <a:bodyPr/>
              <a:lstStyle/>
              <a:p>
                <a:r>
                  <a:rPr lang="en-US">
                    <a:noFill/>
                  </a:rPr>
                  <a:t> </a:t>
                </a:r>
              </a:p>
            </p:txBody>
          </p:sp>
        </mc:Fallback>
      </mc:AlternateContent>
      <p:sp>
        <p:nvSpPr>
          <p:cNvPr id="5" name="Chỗ dành sẵn cho Số hiệu Bản chiếu 4">
            <a:extLst>
              <a:ext uri="{FF2B5EF4-FFF2-40B4-BE49-F238E27FC236}">
                <a16:creationId xmlns:a16="http://schemas.microsoft.com/office/drawing/2014/main" id="{B2D6B00D-67B9-4899-A052-225642166DB9}"/>
              </a:ext>
            </a:extLst>
          </p:cNvPr>
          <p:cNvSpPr>
            <a:spLocks noGrp="1"/>
          </p:cNvSpPr>
          <p:nvPr>
            <p:ph type="sldNum" sz="quarter" idx="11"/>
          </p:nvPr>
        </p:nvSpPr>
        <p:spPr/>
        <p:txBody>
          <a:bodyPr/>
          <a:lstStyle/>
          <a:p>
            <a:fld id="{02D76CAB-BAFC-4158-88F7-55F12F77BF20}" type="slidenum">
              <a:rPr lang="en-US" smtClean="0"/>
              <a:t>13</a:t>
            </a:fld>
            <a:endParaRPr lang="en-US"/>
          </a:p>
        </p:txBody>
      </p:sp>
    </p:spTree>
    <p:extLst>
      <p:ext uri="{BB962C8B-B14F-4D97-AF65-F5344CB8AC3E}">
        <p14:creationId xmlns:p14="http://schemas.microsoft.com/office/powerpoint/2010/main" val="4230103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Various kernels used to compute the gradient</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01281FAA-6D5D-4DCB-9BAA-5000BD86FC52}"/>
              </a:ext>
            </a:extLst>
          </p:cNvPr>
          <p:cNvSpPr txBox="1"/>
          <p:nvPr/>
        </p:nvSpPr>
        <p:spPr>
          <a:xfrm>
            <a:off x="846139" y="1256425"/>
            <a:ext cx="2085975" cy="338554"/>
          </a:xfrm>
          <a:prstGeom prst="rect">
            <a:avLst/>
          </a:prstGeom>
          <a:noFill/>
        </p:spPr>
        <p:txBody>
          <a:bodyPr wrap="square" rtlCol="0">
            <a:spAutoFit/>
          </a:bodyPr>
          <a:lstStyle/>
          <a:p>
            <a:r>
              <a:rPr lang="en-US" sz="1600" b="1" dirty="0">
                <a:solidFill>
                  <a:schemeClr val="tx1"/>
                </a:solidFill>
              </a:rPr>
              <a:t>Robert filter</a:t>
            </a:r>
          </a:p>
        </p:txBody>
      </p:sp>
      <mc:AlternateContent xmlns:mc="http://schemas.openxmlformats.org/markup-compatibility/2006" xmlns:a14="http://schemas.microsoft.com/office/drawing/2010/main">
        <mc:Choice Requires="a14">
          <p:sp>
            <p:nvSpPr>
              <p:cNvPr id="11" name="Chỗ dành sẵn cho Nội dung 2">
                <a:extLst>
                  <a:ext uri="{FF2B5EF4-FFF2-40B4-BE49-F238E27FC236}">
                    <a16:creationId xmlns:a16="http://schemas.microsoft.com/office/drawing/2014/main" id="{76299B27-7A0E-4D37-9A1D-F38EB4C26FE9}"/>
                  </a:ext>
                </a:extLst>
              </p:cNvPr>
              <p:cNvSpPr txBox="1">
                <a:spLocks/>
              </p:cNvSpPr>
              <p:nvPr/>
            </p:nvSpPr>
            <p:spPr>
              <a:xfrm>
                <a:off x="256059" y="1152609"/>
                <a:ext cx="7654975" cy="3969853"/>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1041400" lvl="2" indent="0">
                  <a:buNone/>
                </a:pPr>
                <a:r>
                  <a:rPr lang="vi-VN" b="1" noProof="1">
                    <a:solidFill>
                      <a:schemeClr val="tx2"/>
                    </a:solidFill>
                    <a:latin typeface="+mn-lt"/>
                  </a:rPr>
                  <a:t>Xấp xỉ độ lớn của gradient</a:t>
                </a:r>
              </a:p>
              <a:p>
                <a:pPr marL="969963" lvl="2" indent="-1588">
                  <a:buFont typeface="Actor"/>
                  <a:buNone/>
                </a:pPr>
                <a14:m>
                  <m:oMathPara xmlns:m="http://schemas.openxmlformats.org/officeDocument/2006/math">
                    <m:oMathParaPr>
                      <m:jc m:val="left"/>
                    </m:oMathParaPr>
                    <m:oMath xmlns:m="http://schemas.openxmlformats.org/officeDocument/2006/math">
                      <m:d>
                        <m:dPr>
                          <m:begChr m:val="|"/>
                          <m:endChr m:val="|"/>
                          <m:ctrlPr>
                            <a:rPr lang="vi-VN" sz="1500" b="1" i="1" noProof="1" smtClean="0">
                              <a:solidFill>
                                <a:schemeClr val="tx1">
                                  <a:lumMod val="95000"/>
                                  <a:lumOff val="5000"/>
                                </a:schemeClr>
                              </a:solidFill>
                              <a:latin typeface="Cambria Math" panose="02040503050406030204" pitchFamily="18" charset="0"/>
                            </a:rPr>
                          </m:ctrlPr>
                        </m:dPr>
                        <m:e>
                          <m:r>
                            <a:rPr lang="vi-VN" sz="1500" b="1" i="1" noProof="1">
                              <a:solidFill>
                                <a:schemeClr val="tx1">
                                  <a:lumMod val="95000"/>
                                  <a:lumOff val="5000"/>
                                </a:schemeClr>
                              </a:solidFill>
                              <a:latin typeface="Cambria Math" panose="02040503050406030204" pitchFamily="18" charset="0"/>
                            </a:rPr>
                            <m:t>𝜵</m:t>
                          </m:r>
                          <m:r>
                            <a:rPr lang="vi-VN" sz="1500" b="1" i="1" noProof="1">
                              <a:solidFill>
                                <a:schemeClr val="tx1">
                                  <a:lumMod val="95000"/>
                                  <a:lumOff val="5000"/>
                                </a:schemeClr>
                              </a:solidFill>
                              <a:latin typeface="Cambria Math" panose="02040503050406030204" pitchFamily="18" charset="0"/>
                            </a:rPr>
                            <m:t>𝒇</m:t>
                          </m:r>
                          <m:d>
                            <m:dPr>
                              <m:ctrlPr>
                                <a:rPr lang="vi-VN" sz="1500" b="1" i="1" noProof="1">
                                  <a:solidFill>
                                    <a:schemeClr val="tx1">
                                      <a:lumMod val="95000"/>
                                      <a:lumOff val="5000"/>
                                    </a:schemeClr>
                                  </a:solidFill>
                                  <a:latin typeface="Cambria Math" panose="02040503050406030204" pitchFamily="18" charset="0"/>
                                </a:rPr>
                              </m:ctrlPr>
                            </m:dPr>
                            <m:e>
                              <m:r>
                                <a:rPr lang="vi-VN" sz="1500" b="1" i="1" noProof="1">
                                  <a:solidFill>
                                    <a:schemeClr val="tx1">
                                      <a:lumMod val="95000"/>
                                      <a:lumOff val="5000"/>
                                    </a:schemeClr>
                                  </a:solidFill>
                                  <a:latin typeface="Cambria Math" panose="02040503050406030204" pitchFamily="18" charset="0"/>
                                </a:rPr>
                                <m:t>𝒙</m:t>
                              </m:r>
                              <m:r>
                                <a:rPr lang="vi-VN" sz="1500" b="1" noProof="1">
                                  <a:solidFill>
                                    <a:schemeClr val="tx1">
                                      <a:lumMod val="95000"/>
                                      <a:lumOff val="5000"/>
                                    </a:schemeClr>
                                  </a:solidFill>
                                  <a:latin typeface="Cambria Math" panose="02040503050406030204" pitchFamily="18" charset="0"/>
                                </a:rPr>
                                <m:t>,</m:t>
                              </m:r>
                              <m:r>
                                <a:rPr lang="vi-VN" sz="1500" b="1" i="1" noProof="1">
                                  <a:solidFill>
                                    <a:schemeClr val="tx1">
                                      <a:lumMod val="95000"/>
                                      <a:lumOff val="5000"/>
                                    </a:schemeClr>
                                  </a:solidFill>
                                  <a:latin typeface="Cambria Math" panose="02040503050406030204" pitchFamily="18" charset="0"/>
                                </a:rPr>
                                <m:t>𝒚</m:t>
                              </m:r>
                            </m:e>
                          </m:d>
                        </m:e>
                      </m:d>
                      <m:r>
                        <a:rPr lang="vi-VN" sz="1500" b="1" noProof="1">
                          <a:solidFill>
                            <a:schemeClr val="tx1">
                              <a:lumMod val="95000"/>
                              <a:lumOff val="5000"/>
                            </a:schemeClr>
                          </a:solidFill>
                          <a:latin typeface="Cambria Math" panose="02040503050406030204" pitchFamily="18" charset="0"/>
                        </a:rPr>
                        <m:t>≈</m:t>
                      </m:r>
                      <m:rad>
                        <m:radPr>
                          <m:degHide m:val="on"/>
                          <m:ctrlPr>
                            <a:rPr lang="vi-VN" sz="1500" b="1" i="1" noProof="1" smtClean="0">
                              <a:solidFill>
                                <a:schemeClr val="tx1">
                                  <a:lumMod val="95000"/>
                                  <a:lumOff val="5000"/>
                                </a:schemeClr>
                              </a:solidFill>
                              <a:latin typeface="Cambria Math" panose="02040503050406030204" pitchFamily="18" charset="0"/>
                            </a:rPr>
                          </m:ctrlPr>
                        </m:radPr>
                        <m:deg/>
                        <m:e>
                          <m:sSup>
                            <m:sSupPr>
                              <m:ctrlPr>
                                <a:rPr lang="vi-VN" sz="1500" b="1" i="1" noProof="1" smtClean="0">
                                  <a:solidFill>
                                    <a:schemeClr val="tx1">
                                      <a:lumMod val="95000"/>
                                      <a:lumOff val="5000"/>
                                    </a:schemeClr>
                                  </a:solidFill>
                                  <a:latin typeface="Cambria Math" panose="02040503050406030204" pitchFamily="18" charset="0"/>
                                </a:rPr>
                              </m:ctrlPr>
                            </m:sSupPr>
                            <m:e>
                              <m:d>
                                <m:dPr>
                                  <m:ctrlPr>
                                    <a:rPr lang="vi-VN" sz="1500" b="1" i="1" noProof="1" smtClean="0">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𝟔</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𝟓</m:t>
                                      </m:r>
                                    </m:sub>
                                  </m:sSub>
                                </m:e>
                              </m:d>
                            </m:e>
                            <m:sup>
                              <m:r>
                                <a:rPr lang="vi-VN" sz="1500" b="1" i="1" noProof="1" smtClean="0">
                                  <a:solidFill>
                                    <a:schemeClr val="tx1">
                                      <a:lumMod val="95000"/>
                                      <a:lumOff val="5000"/>
                                    </a:schemeClr>
                                  </a:solidFill>
                                  <a:latin typeface="Cambria Math" panose="02040503050406030204" pitchFamily="18" charset="0"/>
                                </a:rPr>
                                <m:t>𝟐</m:t>
                              </m:r>
                            </m:sup>
                          </m:sSup>
                          <m:r>
                            <a:rPr lang="vi-VN" sz="1500" b="1" i="1" noProof="1" smtClean="0">
                              <a:solidFill>
                                <a:schemeClr val="tx1">
                                  <a:lumMod val="95000"/>
                                  <a:lumOff val="5000"/>
                                </a:schemeClr>
                              </a:solidFill>
                              <a:latin typeface="Cambria Math" panose="02040503050406030204" pitchFamily="18" charset="0"/>
                            </a:rPr>
                            <m:t>+</m:t>
                          </m:r>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𝟖</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𝟓</m:t>
                                      </m:r>
                                    </m:sub>
                                  </m:sSub>
                                </m:e>
                              </m:d>
                            </m:e>
                            <m:sup>
                              <m:r>
                                <a:rPr lang="vi-VN" sz="1500" b="1" i="1" noProof="1">
                                  <a:solidFill>
                                    <a:schemeClr val="tx1">
                                      <a:lumMod val="95000"/>
                                      <a:lumOff val="5000"/>
                                    </a:schemeClr>
                                  </a:solidFill>
                                  <a:latin typeface="Cambria Math" panose="02040503050406030204" pitchFamily="18" charset="0"/>
                                </a:rPr>
                                <m:t>𝟐</m:t>
                              </m:r>
                            </m:sup>
                          </m:sSup>
                        </m:e>
                      </m:rad>
                      <m:r>
                        <a:rPr lang="vi-VN" sz="1500" b="1" i="1" noProof="1" smtClean="0">
                          <a:solidFill>
                            <a:schemeClr val="tx1">
                              <a:lumMod val="95000"/>
                              <a:lumOff val="5000"/>
                            </a:schemeClr>
                          </a:solidFill>
                          <a:latin typeface="Cambria Math" panose="02040503050406030204" pitchFamily="18" charset="0"/>
                        </a:rPr>
                        <m:t>=</m:t>
                      </m:r>
                      <m:rad>
                        <m:radPr>
                          <m:degHide m:val="on"/>
                          <m:ctrlPr>
                            <a:rPr lang="vi-VN" sz="1500" b="1" i="1" noProof="1">
                              <a:solidFill>
                                <a:schemeClr val="tx1">
                                  <a:lumMod val="95000"/>
                                  <a:lumOff val="5000"/>
                                </a:schemeClr>
                              </a:solidFill>
                              <a:latin typeface="Cambria Math" panose="02040503050406030204" pitchFamily="18" charset="0"/>
                            </a:rPr>
                          </m:ctrlPr>
                        </m:radPr>
                        <m:deg/>
                        <m:e>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𝟓</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𝟖</m:t>
                                      </m:r>
                                    </m:sub>
                                  </m:sSub>
                                </m:e>
                              </m:d>
                            </m:e>
                            <m:sup>
                              <m:r>
                                <a:rPr lang="vi-VN" sz="1500" b="1" i="1" noProof="1">
                                  <a:solidFill>
                                    <a:schemeClr val="tx1">
                                      <a:lumMod val="95000"/>
                                      <a:lumOff val="5000"/>
                                    </a:schemeClr>
                                  </a:solidFill>
                                  <a:latin typeface="Cambria Math" panose="02040503050406030204" pitchFamily="18" charset="0"/>
                                </a:rPr>
                                <m:t>𝟐</m:t>
                              </m:r>
                            </m:sup>
                          </m:sSup>
                          <m:r>
                            <a:rPr lang="vi-VN" sz="1500" b="1" i="1" noProof="1">
                              <a:solidFill>
                                <a:schemeClr val="tx1">
                                  <a:lumMod val="95000"/>
                                  <a:lumOff val="5000"/>
                                </a:schemeClr>
                              </a:solidFill>
                              <a:latin typeface="Cambria Math" panose="02040503050406030204" pitchFamily="18" charset="0"/>
                            </a:rPr>
                            <m:t>+</m:t>
                          </m:r>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𝟓</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𝟔</m:t>
                                      </m:r>
                                    </m:sub>
                                  </m:sSub>
                                </m:e>
                              </m:d>
                            </m:e>
                            <m:sup>
                              <m:r>
                                <a:rPr lang="vi-VN" sz="1500" b="1" i="1" noProof="1">
                                  <a:solidFill>
                                    <a:schemeClr val="tx1">
                                      <a:lumMod val="95000"/>
                                      <a:lumOff val="5000"/>
                                    </a:schemeClr>
                                  </a:solidFill>
                                  <a:latin typeface="Cambria Math" panose="02040503050406030204" pitchFamily="18" charset="0"/>
                                </a:rPr>
                                <m:t>𝟐</m:t>
                              </m:r>
                            </m:sup>
                          </m:sSup>
                        </m:e>
                      </m:rad>
                      <m:r>
                        <a:rPr lang="en-US" sz="1500" b="1" i="1" noProof="1" smtClean="0">
                          <a:solidFill>
                            <a:schemeClr val="tx1">
                              <a:lumMod val="95000"/>
                              <a:lumOff val="5000"/>
                            </a:schemeClr>
                          </a:solidFill>
                          <a:latin typeface="Cambria Math" panose="02040503050406030204" pitchFamily="18" charset="0"/>
                        </a:rPr>
                        <m:t>  </m:t>
                      </m:r>
                      <m:r>
                        <a:rPr lang="vi-VN" sz="1200" b="1" i="1" noProof="1" smtClean="0">
                          <a:solidFill>
                            <a:schemeClr val="tx1">
                              <a:lumMod val="95000"/>
                              <a:lumOff val="5000"/>
                            </a:schemeClr>
                          </a:solidFill>
                          <a:latin typeface="Cambria Math" panose="02040503050406030204" pitchFamily="18" charset="0"/>
                        </a:rPr>
                        <m:t>=</m:t>
                      </m:r>
                      <m:rad>
                        <m:radPr>
                          <m:degHide m:val="on"/>
                          <m:ctrlPr>
                            <a:rPr lang="vi-VN" sz="1200" b="1" i="1" noProof="1">
                              <a:solidFill>
                                <a:schemeClr val="tx1">
                                  <a:lumMod val="95000"/>
                                  <a:lumOff val="5000"/>
                                </a:schemeClr>
                              </a:solidFill>
                              <a:latin typeface="Cambria Math" panose="02040503050406030204" pitchFamily="18" charset="0"/>
                            </a:rPr>
                          </m:ctrlPr>
                        </m:radPr>
                        <m:deg/>
                        <m:e>
                          <m:sSup>
                            <m:sSupPr>
                              <m:ctrlPr>
                                <a:rPr lang="vi-VN" sz="1200" b="1" i="1" noProof="1" smtClean="0">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d>
                                    <m:dPr>
                                      <m:begChr m:val="["/>
                                      <m:endChr m:val="]"/>
                                      <m:ctrlPr>
                                        <a:rPr lang="vi-VN" sz="1200" b="1" i="1" noProof="1" smtClean="0">
                                          <a:solidFill>
                                            <a:schemeClr val="tx1">
                                              <a:lumMod val="95000"/>
                                              <a:lumOff val="5000"/>
                                            </a:schemeClr>
                                          </a:solidFill>
                                          <a:latin typeface="Cambria Math" panose="02040503050406030204" pitchFamily="18" charset="0"/>
                                        </a:rPr>
                                      </m:ctrlPr>
                                    </m:dPr>
                                    <m:e>
                                      <m:eqArr>
                                        <m:eqArrPr>
                                          <m:ctrlPr>
                                            <a:rPr lang="vi-VN" sz="1200" b="1" i="1" noProof="1" smtClean="0">
                                              <a:solidFill>
                                                <a:schemeClr val="tx1">
                                                  <a:lumMod val="95000"/>
                                                  <a:lumOff val="5000"/>
                                                </a:schemeClr>
                                              </a:solidFill>
                                              <a:latin typeface="Cambria Math" panose="02040503050406030204" pitchFamily="18" charset="0"/>
                                            </a:rPr>
                                          </m:ctrlPr>
                                        </m:eqArrPr>
                                        <m:e>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𝒛</m:t>
                                              </m:r>
                                            </m:e>
                                            <m:sub>
                                              <m:r>
                                                <a:rPr lang="vi-VN" sz="1200" b="1" i="1" noProof="1" smtClean="0">
                                                  <a:solidFill>
                                                    <a:schemeClr val="tx1">
                                                      <a:lumMod val="95000"/>
                                                      <a:lumOff val="5000"/>
                                                    </a:schemeClr>
                                                  </a:solidFill>
                                                  <a:latin typeface="Cambria Math" panose="02040503050406030204" pitchFamily="18" charset="0"/>
                                                </a:rPr>
                                                <m:t>𝟓</m:t>
                                              </m:r>
                                            </m:sub>
                                          </m:sSub>
                                        </m:e>
                                        <m:e>
                                          <m:sSub>
                                            <m:sSubPr>
                                              <m:ctrlPr>
                                                <a:rPr lang="vi-VN" sz="1200" b="1" i="1" smtClean="0">
                                                  <a:solidFill>
                                                    <a:schemeClr val="tx1">
                                                      <a:lumMod val="95000"/>
                                                      <a:lumOff val="5000"/>
                                                    </a:schemeClr>
                                                  </a:solidFill>
                                                  <a:latin typeface="Cambria Math" panose="02040503050406030204" pitchFamily="18" charset="0"/>
                                                </a:rPr>
                                              </m:ctrlPr>
                                            </m:sSubPr>
                                            <m:e>
                                              <m:r>
                                                <a:rPr lang="vi-VN" sz="1200" b="1" i="1" smtClean="0">
                                                  <a:solidFill>
                                                    <a:schemeClr val="tx1">
                                                      <a:lumMod val="95000"/>
                                                      <a:lumOff val="5000"/>
                                                    </a:schemeClr>
                                                  </a:solidFill>
                                                  <a:latin typeface="Cambria Math" panose="02040503050406030204" pitchFamily="18" charset="0"/>
                                                </a:rPr>
                                                <m:t>𝒛</m:t>
                                              </m:r>
                                            </m:e>
                                            <m:sub>
                                              <m:r>
                                                <a:rPr lang="vi-VN" sz="1200" b="1" i="1" smtClean="0">
                                                  <a:solidFill>
                                                    <a:schemeClr val="tx1">
                                                      <a:lumMod val="95000"/>
                                                      <a:lumOff val="5000"/>
                                                    </a:schemeClr>
                                                  </a:solidFill>
                                                  <a:latin typeface="Cambria Math" panose="02040503050406030204" pitchFamily="18" charset="0"/>
                                                </a:rPr>
                                                <m:t>𝟖</m:t>
                                              </m:r>
                                            </m:sub>
                                          </m:sSub>
                                        </m:e>
                                      </m:eqArr>
                                    </m:e>
                                  </m:d>
                                  <m:r>
                                    <a:rPr lang="vi-VN" sz="1200" b="1" i="1" noProof="1" smtClean="0">
                                      <a:solidFill>
                                        <a:srgbClr val="FF0000"/>
                                      </a:solidFill>
                                      <a:latin typeface="Cambria Math" panose="02040503050406030204" pitchFamily="18" charset="0"/>
                                    </a:rPr>
                                    <m:t>⊗</m:t>
                                  </m:r>
                                  <m:d>
                                    <m:dPr>
                                      <m:begChr m:val="["/>
                                      <m:endChr m:val="]"/>
                                      <m:ctrlPr>
                                        <a:rPr lang="vi-VN" sz="1200" b="1" i="1" noProof="1" smtClean="0">
                                          <a:solidFill>
                                            <a:srgbClr val="FF0000"/>
                                          </a:solidFill>
                                          <a:latin typeface="Cambria Math" panose="02040503050406030204" pitchFamily="18" charset="0"/>
                                        </a:rPr>
                                      </m:ctrlPr>
                                    </m:dPr>
                                    <m:e>
                                      <m:eqArr>
                                        <m:eqArrPr>
                                          <m:ctrlPr>
                                            <a:rPr lang="vi-VN" sz="1200" b="1" i="1" noProof="1" smtClean="0">
                                              <a:solidFill>
                                                <a:srgbClr val="FF0000"/>
                                              </a:solidFill>
                                              <a:latin typeface="Cambria Math" panose="02040503050406030204" pitchFamily="18" charset="0"/>
                                            </a:rPr>
                                          </m:ctrlPr>
                                        </m:eqArrPr>
                                        <m:e>
                                          <m:r>
                                            <a:rPr lang="vi-VN" sz="1200" b="1" i="1" noProof="1" smtClean="0">
                                              <a:solidFill>
                                                <a:srgbClr val="FF0000"/>
                                              </a:solidFill>
                                              <a:latin typeface="Cambria Math" panose="02040503050406030204" pitchFamily="18" charset="0"/>
                                            </a:rPr>
                                            <m:t>𝟏</m:t>
                                          </m:r>
                                        </m:e>
                                        <m:e>
                                          <m:r>
                                            <a:rPr lang="vi-VN" sz="1200" b="1" i="1" smtClean="0">
                                              <a:solidFill>
                                                <a:srgbClr val="FF0000"/>
                                              </a:solidFill>
                                              <a:latin typeface="Cambria Math" panose="02040503050406030204" pitchFamily="18" charset="0"/>
                                            </a:rPr>
                                            <m:t>−</m:t>
                                          </m:r>
                                          <m:r>
                                            <a:rPr lang="vi-VN" sz="1200" b="1" i="1" smtClean="0">
                                              <a:solidFill>
                                                <a:srgbClr val="FF0000"/>
                                              </a:solidFill>
                                              <a:latin typeface="Cambria Math" panose="02040503050406030204" pitchFamily="18" charset="0"/>
                                            </a:rPr>
                                            <m:t>𝟏</m:t>
                                          </m:r>
                                        </m:e>
                                      </m:eqArr>
                                    </m:e>
                                  </m:d>
                                </m:e>
                              </m:d>
                            </m:e>
                            <m:sup>
                              <m:r>
                                <a:rPr lang="vi-VN" sz="1200" b="1" i="1" noProof="1">
                                  <a:solidFill>
                                    <a:schemeClr val="tx1">
                                      <a:lumMod val="95000"/>
                                      <a:lumOff val="5000"/>
                                    </a:schemeClr>
                                  </a:solidFill>
                                  <a:latin typeface="Cambria Math" panose="02040503050406030204" pitchFamily="18" charset="0"/>
                                </a:rPr>
                                <m:t>𝟐</m:t>
                              </m:r>
                            </m:sup>
                          </m:sSup>
                          <m:r>
                            <a:rPr lang="vi-VN" sz="1200" b="1" i="1" noProof="1">
                              <a:solidFill>
                                <a:schemeClr val="tx1">
                                  <a:lumMod val="95000"/>
                                  <a:lumOff val="5000"/>
                                </a:schemeClr>
                              </a:solidFill>
                              <a:latin typeface="Cambria Math" panose="02040503050406030204" pitchFamily="18" charset="0"/>
                            </a:rPr>
                            <m:t>+</m:t>
                          </m:r>
                          <m:sSup>
                            <m:sSupPr>
                              <m:ctrlPr>
                                <a:rPr lang="vi-VN" sz="1200" b="1" i="1" noProof="1">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d>
                                    <m:dPr>
                                      <m:begChr m:val="["/>
                                      <m:endChr m:val="]"/>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dPr>
                                    <m:e>
                                      <m:m>
                                        <m:mPr>
                                          <m:mcs>
                                            <m:mc>
                                              <m:mcPr>
                                                <m:count m:val="2"/>
                                                <m:mcJc m:val="center"/>
                                              </m:mcPr>
                                            </m:mc>
                                          </m:mcs>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mPr>
                                        <m:mr>
                                          <m:e>
                                            <m:sSub>
                                              <m:sSubPr>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sSubPr>
                                              <m:e>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𝒛</m:t>
                                                </m:r>
                                              </m:e>
                                              <m:sub>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𝟓</m:t>
                                                </m:r>
                                              </m:sub>
                                            </m:sSub>
                                          </m:e>
                                          <m:e>
                                            <m:sSub>
                                              <m:sSubPr>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sSubPr>
                                              <m:e>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𝒛</m:t>
                                                </m:r>
                                              </m:e>
                                              <m:sub>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𝟔</m:t>
                                                </m:r>
                                              </m:sub>
                                            </m:sSub>
                                          </m:e>
                                        </m:mr>
                                      </m:m>
                                    </m:e>
                                  </m:d>
                                  <m:r>
                                    <a:rPr lang="vi-VN" sz="1200" b="1" i="1" noProof="1" smtClean="0">
                                      <a:solidFill>
                                        <a:srgbClr val="FF0000"/>
                                      </a:solidFill>
                                      <a:latin typeface="Cambria Math" panose="02040503050406030204" pitchFamily="18" charset="0"/>
                                    </a:rPr>
                                    <m:t>⊗</m:t>
                                  </m:r>
                                  <m:d>
                                    <m:dPr>
                                      <m:begChr m:val="["/>
                                      <m:endChr m:val="]"/>
                                      <m:ctrlPr>
                                        <a:rPr lang="vi-VN" sz="1200" b="1" i="1" noProof="1" smtClean="0">
                                          <a:solidFill>
                                            <a:srgbClr val="FF0000"/>
                                          </a:solidFill>
                                          <a:latin typeface="Cambria Math" panose="02040503050406030204" pitchFamily="18" charset="0"/>
                                        </a:rPr>
                                      </m:ctrlPr>
                                    </m:dPr>
                                    <m:e>
                                      <m:m>
                                        <m:mPr>
                                          <m:mcs>
                                            <m:mc>
                                              <m:mcPr>
                                                <m:count m:val="2"/>
                                                <m:mcJc m:val="center"/>
                                              </m:mcPr>
                                            </m:mc>
                                          </m:mcs>
                                          <m:ctrlPr>
                                            <a:rPr lang="vi-VN" sz="1200" b="1" i="1" noProof="1">
                                              <a:solidFill>
                                                <a:srgbClr val="FF0000"/>
                                              </a:solidFill>
                                              <a:latin typeface="Cambria Math" panose="02040503050406030204" pitchFamily="18" charset="0"/>
                                            </a:rPr>
                                          </m:ctrlPr>
                                        </m:mPr>
                                        <m:mr>
                                          <m:e>
                                            <m:r>
                                              <m:rPr>
                                                <m:brk m:alnAt="7"/>
                                              </m:rPr>
                                              <a:rPr lang="vi-VN" sz="1200" b="1" i="1" noProof="1">
                                                <a:solidFill>
                                                  <a:srgbClr val="FF0000"/>
                                                </a:solidFill>
                                                <a:latin typeface="Cambria Math" panose="02040503050406030204" pitchFamily="18" charset="0"/>
                                              </a:rPr>
                                              <m:t>𝟏</m:t>
                                            </m:r>
                                          </m:e>
                                          <m:e>
                                            <m:r>
                                              <a:rPr lang="vi-VN" sz="1200" b="1" i="1" noProof="1">
                                                <a:solidFill>
                                                  <a:srgbClr val="FF0000"/>
                                                </a:solidFill>
                                                <a:latin typeface="Cambria Math" panose="02040503050406030204" pitchFamily="18" charset="0"/>
                                              </a:rPr>
                                              <m:t>−</m:t>
                                            </m:r>
                                            <m:r>
                                              <a:rPr lang="vi-VN" sz="1200" b="1" i="1" noProof="1">
                                                <a:solidFill>
                                                  <a:srgbClr val="FF0000"/>
                                                </a:solidFill>
                                                <a:latin typeface="Cambria Math" panose="02040503050406030204" pitchFamily="18" charset="0"/>
                                              </a:rPr>
                                              <m:t>𝟏</m:t>
                                            </m:r>
                                          </m:e>
                                        </m:mr>
                                      </m:m>
                                    </m:e>
                                  </m:d>
                                </m:e>
                              </m:d>
                            </m:e>
                            <m:sup>
                              <m:r>
                                <a:rPr lang="vi-VN" sz="1200" b="1" i="1" noProof="1">
                                  <a:solidFill>
                                    <a:schemeClr val="tx1">
                                      <a:lumMod val="95000"/>
                                      <a:lumOff val="5000"/>
                                    </a:schemeClr>
                                  </a:solidFill>
                                  <a:latin typeface="Cambria Math" panose="02040503050406030204" pitchFamily="18" charset="0"/>
                                </a:rPr>
                                <m:t>𝟐</m:t>
                              </m:r>
                            </m:sup>
                          </m:sSup>
                        </m:e>
                      </m:rad>
                    </m:oMath>
                  </m:oMathPara>
                </a14:m>
                <a:endParaRPr lang="vi-VN" sz="1200" b="1" noProof="1">
                  <a:solidFill>
                    <a:schemeClr val="tx1">
                      <a:lumMod val="95000"/>
                      <a:lumOff val="5000"/>
                    </a:schemeClr>
                  </a:solidFill>
                </a:endParaRPr>
              </a:p>
              <a:p>
                <a:pPr lvl="2"/>
                <a:endParaRPr lang="vi-VN" sz="1200" noProof="1">
                  <a:solidFill>
                    <a:schemeClr val="tx1">
                      <a:lumMod val="95000"/>
                      <a:lumOff val="5000"/>
                    </a:schemeClr>
                  </a:solidFill>
                </a:endParaRPr>
              </a:p>
              <a:p>
                <a:pPr lvl="2"/>
                <a:endParaRPr lang="vi-VN" sz="1200" noProof="1">
                  <a:solidFill>
                    <a:schemeClr val="tx1">
                      <a:lumMod val="95000"/>
                      <a:lumOff val="5000"/>
                    </a:schemeClr>
                  </a:solidFill>
                </a:endParaRPr>
              </a:p>
              <a:p>
                <a:pPr marL="4686300" lvl="2"/>
                <a:r>
                  <a:rPr lang="vi-VN" sz="1200" noProof="1">
                    <a:solidFill>
                      <a:schemeClr val="tx1">
                        <a:lumMod val="95000"/>
                        <a:lumOff val="5000"/>
                      </a:schemeClr>
                    </a:solidFill>
                  </a:rPr>
                  <a:t>Công thức trên xấp xỉ độ lớn của gradient sử dụng</a:t>
                </a:r>
              </a:p>
              <a:p>
                <a:pPr marL="4686300" lvl="2" indent="0">
                  <a:buFont typeface="Actor"/>
                  <a:buNone/>
                </a:pPr>
                <a:r>
                  <a:rPr lang="vi-VN" sz="1200" noProof="1">
                    <a:solidFill>
                      <a:schemeClr val="tx1">
                        <a:lumMod val="95000"/>
                        <a:lumOff val="5000"/>
                      </a:schemeClr>
                    </a:solidFill>
                  </a:rPr>
                  <a:t>hai Robert kernels là: </a:t>
                </a:r>
                <a14:m>
                  <m:oMath xmlns:m="http://schemas.openxmlformats.org/officeDocument/2006/math">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𝑯</m:t>
                        </m:r>
                      </m:e>
                      <m:sub>
                        <m:r>
                          <a:rPr lang="vi-VN" sz="1200" b="1" i="1" noProof="1" smtClean="0">
                            <a:solidFill>
                              <a:schemeClr val="tx1">
                                <a:lumMod val="95000"/>
                                <a:lumOff val="5000"/>
                              </a:schemeClr>
                            </a:solidFill>
                            <a:latin typeface="Cambria Math" panose="02040503050406030204" pitchFamily="18" charset="0"/>
                          </a:rPr>
                          <m:t>𝟏</m:t>
                        </m:r>
                      </m:sub>
                    </m:sSub>
                    <m:r>
                      <a:rPr lang="vi-VN" sz="1200" b="1" i="1" noProof="1" smtClean="0">
                        <a:solidFill>
                          <a:schemeClr val="tx1">
                            <a:lumMod val="95000"/>
                            <a:lumOff val="5000"/>
                          </a:schemeClr>
                        </a:solidFill>
                        <a:latin typeface="Cambria Math" panose="02040503050406030204" pitchFamily="18" charset="0"/>
                      </a:rPr>
                      <m:t>=</m:t>
                    </m:r>
                    <m:d>
                      <m:dPr>
                        <m:begChr m:val="["/>
                        <m:endChr m:val="]"/>
                        <m:ctrlPr>
                          <a:rPr lang="vi-VN" sz="1200" b="1" i="1" noProof="1" smtClean="0">
                            <a:solidFill>
                              <a:schemeClr val="tx1">
                                <a:lumMod val="95000"/>
                                <a:lumOff val="5000"/>
                              </a:schemeClr>
                            </a:solidFill>
                            <a:latin typeface="Cambria Math" panose="02040503050406030204" pitchFamily="18" charset="0"/>
                          </a:rPr>
                        </m:ctrlPr>
                      </m:dPr>
                      <m:e>
                        <m:m>
                          <m:mPr>
                            <m:mcs>
                              <m:mc>
                                <m:mcPr>
                                  <m:count m:val="1"/>
                                  <m:mcJc m:val="center"/>
                                </m:mcPr>
                              </m:mc>
                            </m:mcs>
                            <m:ctrlPr>
                              <a:rPr lang="vi-VN" sz="1200" b="1" i="1" noProof="1" smtClean="0">
                                <a:solidFill>
                                  <a:srgbClr val="FF0000"/>
                                </a:solidFill>
                                <a:latin typeface="Cambria Math" panose="02040503050406030204" pitchFamily="18" charset="0"/>
                              </a:rPr>
                            </m:ctrlPr>
                          </m:mPr>
                          <m:mr>
                            <m:e>
                              <m:r>
                                <m:rPr>
                                  <m:brk m:alnAt="7"/>
                                </m:rPr>
                                <a:rPr lang="vi-VN" sz="1200" b="1" i="1" noProof="1" smtClean="0">
                                  <a:solidFill>
                                    <a:srgbClr val="FF0000"/>
                                  </a:solidFill>
                                  <a:latin typeface="Cambria Math" panose="02040503050406030204" pitchFamily="18" charset="0"/>
                                </a:rPr>
                                <m:t>𝟏</m:t>
                              </m:r>
                            </m:e>
                          </m:mr>
                          <m:mr>
                            <m:e>
                              <m:r>
                                <a:rPr lang="vi-VN" sz="1200" b="1" i="1" noProof="1" smtClean="0">
                                  <a:solidFill>
                                    <a:srgbClr val="FF0000"/>
                                  </a:solidFill>
                                  <a:latin typeface="Cambria Math" panose="02040503050406030204" pitchFamily="18" charset="0"/>
                                </a:rPr>
                                <m:t>−</m:t>
                              </m:r>
                              <m:r>
                                <a:rPr lang="vi-VN" sz="1200" b="1" i="1" noProof="1" smtClean="0">
                                  <a:solidFill>
                                    <a:srgbClr val="FF0000"/>
                                  </a:solidFill>
                                  <a:latin typeface="Cambria Math" panose="02040503050406030204" pitchFamily="18" charset="0"/>
                                </a:rPr>
                                <m:t>𝟏</m:t>
                              </m:r>
                            </m:e>
                          </m:mr>
                        </m:m>
                      </m:e>
                    </m:d>
                  </m:oMath>
                </a14:m>
                <a:r>
                  <a:rPr lang="vi-VN" sz="1200" noProof="1">
                    <a:solidFill>
                      <a:schemeClr val="tx1">
                        <a:lumMod val="95000"/>
                        <a:lumOff val="5000"/>
                      </a:schemeClr>
                    </a:solidFill>
                  </a:rPr>
                  <a:t> và </a:t>
                </a:r>
                <a14:m>
                  <m:oMath xmlns:m="http://schemas.openxmlformats.org/officeDocument/2006/math">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𝑯</m:t>
                        </m:r>
                      </m:e>
                      <m:sub>
                        <m:r>
                          <a:rPr lang="vi-VN" sz="1200" b="1" i="1" noProof="1" smtClean="0">
                            <a:solidFill>
                              <a:schemeClr val="tx1">
                                <a:lumMod val="95000"/>
                                <a:lumOff val="5000"/>
                              </a:schemeClr>
                            </a:solidFill>
                            <a:latin typeface="Cambria Math" panose="02040503050406030204" pitchFamily="18" charset="0"/>
                          </a:rPr>
                          <m:t>𝟐</m:t>
                        </m:r>
                      </m:sub>
                    </m:sSub>
                    <m:r>
                      <a:rPr lang="vi-VN" sz="1200" b="1" i="1" noProof="1" smtClean="0">
                        <a:solidFill>
                          <a:schemeClr val="tx1">
                            <a:lumMod val="95000"/>
                            <a:lumOff val="5000"/>
                          </a:schemeClr>
                        </a:solidFill>
                        <a:latin typeface="Cambria Math" panose="02040503050406030204" pitchFamily="18" charset="0"/>
                      </a:rPr>
                      <m:t>=</m:t>
                    </m:r>
                    <m:d>
                      <m:dPr>
                        <m:begChr m:val="["/>
                        <m:endChr m:val="]"/>
                        <m:ctrlPr>
                          <a:rPr lang="vi-VN" sz="1200" b="1" i="1" noProof="1" smtClean="0">
                            <a:solidFill>
                              <a:schemeClr val="tx1">
                                <a:lumMod val="95000"/>
                                <a:lumOff val="5000"/>
                              </a:schemeClr>
                            </a:solidFill>
                            <a:latin typeface="Cambria Math" panose="02040503050406030204" pitchFamily="18" charset="0"/>
                          </a:rPr>
                        </m:ctrlPr>
                      </m:dPr>
                      <m:e>
                        <m:m>
                          <m:mPr>
                            <m:mcs>
                              <m:mc>
                                <m:mcPr>
                                  <m:count m:val="2"/>
                                  <m:mcJc m:val="center"/>
                                </m:mcPr>
                              </m:mc>
                            </m:mcs>
                            <m:ctrlPr>
                              <a:rPr lang="vi-VN" sz="1200" b="1" i="1" noProof="1" smtClean="0">
                                <a:solidFill>
                                  <a:srgbClr val="FF0000"/>
                                </a:solidFill>
                                <a:latin typeface="Cambria Math" panose="02040503050406030204" pitchFamily="18" charset="0"/>
                              </a:rPr>
                            </m:ctrlPr>
                          </m:mPr>
                          <m:mr>
                            <m:e>
                              <m:r>
                                <m:rPr>
                                  <m:brk m:alnAt="7"/>
                                </m:rPr>
                                <a:rPr lang="vi-VN" sz="1200" b="1" i="1" noProof="1" smtClean="0">
                                  <a:solidFill>
                                    <a:srgbClr val="FF0000"/>
                                  </a:solidFill>
                                  <a:latin typeface="Cambria Math" panose="02040503050406030204" pitchFamily="18" charset="0"/>
                                </a:rPr>
                                <m:t>𝟏</m:t>
                              </m:r>
                            </m:e>
                            <m:e>
                              <m:r>
                                <a:rPr lang="vi-VN" sz="1200" b="1" i="1" noProof="1" smtClean="0">
                                  <a:solidFill>
                                    <a:srgbClr val="FF0000"/>
                                  </a:solidFill>
                                  <a:latin typeface="Cambria Math" panose="02040503050406030204" pitchFamily="18" charset="0"/>
                                </a:rPr>
                                <m:t>−</m:t>
                              </m:r>
                              <m:r>
                                <a:rPr lang="vi-VN" sz="1200" b="1" i="1" noProof="1" smtClean="0">
                                  <a:solidFill>
                                    <a:srgbClr val="FF0000"/>
                                  </a:solidFill>
                                  <a:latin typeface="Cambria Math" panose="02040503050406030204" pitchFamily="18" charset="0"/>
                                </a:rPr>
                                <m:t>𝟏</m:t>
                              </m:r>
                            </m:e>
                          </m:mr>
                        </m:m>
                      </m:e>
                    </m:d>
                  </m:oMath>
                </a14:m>
                <a:endParaRPr lang="vi-VN" sz="1200" b="1" noProof="1">
                  <a:solidFill>
                    <a:schemeClr val="tx1">
                      <a:lumMod val="95000"/>
                      <a:lumOff val="5000"/>
                    </a:schemeClr>
                  </a:solidFill>
                </a:endParaRPr>
              </a:p>
              <a:p>
                <a:pPr marL="4686300" lvl="2"/>
                <a:r>
                  <a:rPr lang="es-ES" sz="1200" noProof="1">
                    <a:solidFill>
                      <a:schemeClr val="tx1">
                        <a:lumMod val="95000"/>
                        <a:lumOff val="5000"/>
                      </a:schemeClr>
                    </a:solidFill>
                  </a:rPr>
                  <a:t>Hay có thể viết</a:t>
                </a:r>
                <a:r>
                  <a:rPr lang="vi-VN" sz="1200" noProof="1">
                    <a:solidFill>
                      <a:schemeClr val="tx1">
                        <a:lumMod val="95000"/>
                        <a:lumOff val="5000"/>
                      </a:schemeClr>
                    </a:solidFill>
                  </a:rPr>
                  <a:t>: </a:t>
                </a:r>
                <a14:m>
                  <m:oMath xmlns:m="http://schemas.openxmlformats.org/officeDocument/2006/math">
                    <m:d>
                      <m:dPr>
                        <m:begChr m:val="|"/>
                        <m:endChr m:val="|"/>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m:t>
                        </m:r>
                        <m:r>
                          <a:rPr lang="vi-VN" sz="1200" b="1" i="1" noProof="1">
                            <a:solidFill>
                              <a:schemeClr val="tx1">
                                <a:lumMod val="95000"/>
                                <a:lumOff val="5000"/>
                              </a:schemeClr>
                            </a:solidFill>
                            <a:latin typeface="Cambria Math" panose="02040503050406030204" pitchFamily="18" charset="0"/>
                          </a:rPr>
                          <m:t>𝒇</m:t>
                        </m:r>
                        <m:d>
                          <m:dPr>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𝒙</m:t>
                            </m:r>
                            <m:r>
                              <a:rPr lang="vi-VN" sz="1200" b="1" noProof="1">
                                <a:solidFill>
                                  <a:schemeClr val="tx1">
                                    <a:lumMod val="95000"/>
                                    <a:lumOff val="5000"/>
                                  </a:schemeClr>
                                </a:solidFill>
                                <a:latin typeface="Cambria Math" panose="02040503050406030204" pitchFamily="18" charset="0"/>
                              </a:rPr>
                              <m:t>,</m:t>
                            </m:r>
                            <m:r>
                              <a:rPr lang="vi-VN" sz="1200" b="1" i="1" noProof="1">
                                <a:solidFill>
                                  <a:schemeClr val="tx1">
                                    <a:lumMod val="95000"/>
                                    <a:lumOff val="5000"/>
                                  </a:schemeClr>
                                </a:solidFill>
                                <a:latin typeface="Cambria Math" panose="02040503050406030204" pitchFamily="18" charset="0"/>
                              </a:rPr>
                              <m:t>𝒚</m:t>
                            </m:r>
                          </m:e>
                        </m:d>
                      </m:e>
                    </m:d>
                    <m:r>
                      <a:rPr lang="vi-VN" sz="1200" b="1" noProof="1">
                        <a:solidFill>
                          <a:schemeClr val="tx1">
                            <a:lumMod val="95000"/>
                            <a:lumOff val="5000"/>
                          </a:schemeClr>
                        </a:solidFill>
                        <a:latin typeface="Cambria Math" panose="02040503050406030204" pitchFamily="18" charset="0"/>
                      </a:rPr>
                      <m:t>≈</m:t>
                    </m:r>
                    <m:rad>
                      <m:radPr>
                        <m:degHide m:val="on"/>
                        <m:ctrlPr>
                          <a:rPr lang="vi-VN" sz="1200" b="1" i="1" noProof="1" smtClean="0">
                            <a:solidFill>
                              <a:schemeClr val="tx1">
                                <a:lumMod val="95000"/>
                                <a:lumOff val="5000"/>
                              </a:schemeClr>
                            </a:solidFill>
                            <a:latin typeface="Cambria Math" panose="02040503050406030204" pitchFamily="18" charset="0"/>
                          </a:rPr>
                        </m:ctrlPr>
                      </m:radPr>
                      <m:deg/>
                      <m:e>
                        <m:sSup>
                          <m:sSupPr>
                            <m:ctrlPr>
                              <a:rPr lang="vi-VN" sz="1200" b="1" i="1" noProof="1" smtClean="0">
                                <a:solidFill>
                                  <a:schemeClr val="tx1">
                                    <a:lumMod val="95000"/>
                                    <a:lumOff val="5000"/>
                                  </a:schemeClr>
                                </a:solidFill>
                                <a:latin typeface="Cambria Math" panose="02040503050406030204" pitchFamily="18" charset="0"/>
                              </a:rPr>
                            </m:ctrlPr>
                          </m:sSupPr>
                          <m:e>
                            <m:d>
                              <m:dPr>
                                <m:ctrlPr>
                                  <a:rPr lang="vi-VN" sz="1200" b="1" i="1" noProof="1" smtClean="0">
                                    <a:solidFill>
                                      <a:schemeClr val="tx1">
                                        <a:lumMod val="95000"/>
                                        <a:lumOff val="5000"/>
                                      </a:schemeClr>
                                    </a:solidFill>
                                    <a:latin typeface="Cambria Math" panose="02040503050406030204" pitchFamily="18" charset="0"/>
                                  </a:rPr>
                                </m:ctrlPr>
                              </m:dPr>
                              <m:e>
                                <m:r>
                                  <a:rPr lang="vi-VN" sz="1200" b="1" i="1" noProof="1" smtClean="0">
                                    <a:solidFill>
                                      <a:schemeClr val="tx1">
                                        <a:lumMod val="95000"/>
                                        <a:lumOff val="5000"/>
                                      </a:schemeClr>
                                    </a:solidFill>
                                    <a:latin typeface="Cambria Math" panose="02040503050406030204" pitchFamily="18" charset="0"/>
                                  </a:rPr>
                                  <m:t>𝒇</m:t>
                                </m:r>
                                <m:r>
                                  <a:rPr lang="vi-VN" sz="1200" b="1" i="1" noProof="1" smtClean="0">
                                    <a:solidFill>
                                      <a:srgbClr val="FF0000"/>
                                    </a:solidFill>
                                    <a:latin typeface="Cambria Math" panose="02040503050406030204" pitchFamily="18" charset="0"/>
                                  </a:rPr>
                                  <m:t>⊗</m:t>
                                </m:r>
                                <m:sSub>
                                  <m:sSubPr>
                                    <m:ctrlPr>
                                      <a:rPr lang="vi-VN" sz="1200" b="1" i="1" noProof="1" smtClean="0">
                                        <a:solidFill>
                                          <a:srgbClr val="FF0000"/>
                                        </a:solidFill>
                                        <a:latin typeface="Cambria Math" panose="02040503050406030204" pitchFamily="18" charset="0"/>
                                      </a:rPr>
                                    </m:ctrlPr>
                                  </m:sSubPr>
                                  <m:e>
                                    <m:r>
                                      <a:rPr lang="vi-VN" sz="1200" b="1" i="1" noProof="1" smtClean="0">
                                        <a:solidFill>
                                          <a:srgbClr val="FF0000"/>
                                        </a:solidFill>
                                        <a:latin typeface="Cambria Math" panose="02040503050406030204" pitchFamily="18" charset="0"/>
                                      </a:rPr>
                                      <m:t>𝑯</m:t>
                                    </m:r>
                                  </m:e>
                                  <m:sub>
                                    <m:r>
                                      <a:rPr lang="vi-VN" sz="1200" b="1" i="1" noProof="1" smtClean="0">
                                        <a:solidFill>
                                          <a:srgbClr val="FF0000"/>
                                        </a:solidFill>
                                        <a:latin typeface="Cambria Math" panose="02040503050406030204" pitchFamily="18" charset="0"/>
                                      </a:rPr>
                                      <m:t>𝟏</m:t>
                                    </m:r>
                                  </m:sub>
                                </m:sSub>
                              </m:e>
                            </m:d>
                          </m:e>
                          <m:sup>
                            <m:r>
                              <a:rPr lang="vi-VN" sz="1200" b="1" i="1" noProof="1" smtClean="0">
                                <a:solidFill>
                                  <a:schemeClr val="tx1">
                                    <a:lumMod val="95000"/>
                                    <a:lumOff val="5000"/>
                                  </a:schemeClr>
                                </a:solidFill>
                                <a:latin typeface="Cambria Math" panose="02040503050406030204" pitchFamily="18" charset="0"/>
                              </a:rPr>
                              <m:t>𝟐</m:t>
                            </m:r>
                          </m:sup>
                        </m:sSup>
                        <m:r>
                          <a:rPr lang="vi-VN" sz="1200" b="1" i="1" noProof="1" smtClean="0">
                            <a:solidFill>
                              <a:schemeClr val="tx1">
                                <a:lumMod val="95000"/>
                                <a:lumOff val="5000"/>
                              </a:schemeClr>
                            </a:solidFill>
                            <a:latin typeface="Cambria Math" panose="02040503050406030204" pitchFamily="18" charset="0"/>
                          </a:rPr>
                          <m:t>+</m:t>
                        </m:r>
                        <m:sSup>
                          <m:sSupPr>
                            <m:ctrlPr>
                              <a:rPr lang="vi-VN" sz="1200" b="1" i="1" noProof="1">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𝒇</m:t>
                                </m:r>
                                <m:r>
                                  <a:rPr lang="vi-VN" sz="1200" b="1" i="1" noProof="1" smtClean="0">
                                    <a:solidFill>
                                      <a:srgbClr val="FF0000"/>
                                    </a:solidFill>
                                    <a:latin typeface="Cambria Math" panose="02040503050406030204" pitchFamily="18" charset="0"/>
                                  </a:rPr>
                                  <m:t>⊗</m:t>
                                </m:r>
                                <m:sSub>
                                  <m:sSubPr>
                                    <m:ctrlPr>
                                      <a:rPr lang="vi-VN" sz="1200" b="1" i="1" noProof="1">
                                        <a:solidFill>
                                          <a:srgbClr val="FF0000"/>
                                        </a:solidFill>
                                        <a:latin typeface="Cambria Math" panose="02040503050406030204" pitchFamily="18" charset="0"/>
                                      </a:rPr>
                                    </m:ctrlPr>
                                  </m:sSubPr>
                                  <m:e>
                                    <m:r>
                                      <a:rPr lang="vi-VN" sz="1200" b="1" i="1" noProof="1">
                                        <a:solidFill>
                                          <a:srgbClr val="FF0000"/>
                                        </a:solidFill>
                                        <a:latin typeface="Cambria Math" panose="02040503050406030204" pitchFamily="18" charset="0"/>
                                      </a:rPr>
                                      <m:t>𝑯</m:t>
                                    </m:r>
                                  </m:e>
                                  <m:sub>
                                    <m:r>
                                      <a:rPr lang="vi-VN" sz="1200" b="1" i="1" noProof="1" smtClean="0">
                                        <a:solidFill>
                                          <a:srgbClr val="FF0000"/>
                                        </a:solidFill>
                                        <a:latin typeface="Cambria Math" panose="02040503050406030204" pitchFamily="18" charset="0"/>
                                      </a:rPr>
                                      <m:t>𝟐</m:t>
                                    </m:r>
                                  </m:sub>
                                </m:sSub>
                              </m:e>
                            </m:d>
                          </m:e>
                          <m:sup>
                            <m:r>
                              <a:rPr lang="vi-VN" sz="1200" b="1" i="1" noProof="1">
                                <a:solidFill>
                                  <a:schemeClr val="tx1">
                                    <a:lumMod val="95000"/>
                                    <a:lumOff val="5000"/>
                                  </a:schemeClr>
                                </a:solidFill>
                                <a:latin typeface="Cambria Math" panose="02040503050406030204" pitchFamily="18" charset="0"/>
                              </a:rPr>
                              <m:t>𝟐</m:t>
                            </m:r>
                          </m:sup>
                        </m:sSup>
                      </m:e>
                    </m:rad>
                  </m:oMath>
                </a14:m>
                <a:endParaRPr lang="vi-VN" sz="1200" noProof="1">
                  <a:solidFill>
                    <a:schemeClr val="tx1">
                      <a:lumMod val="95000"/>
                      <a:lumOff val="5000"/>
                    </a:schemeClr>
                  </a:solidFill>
                </a:endParaRPr>
              </a:p>
              <a:p>
                <a:pPr marL="2400300" lvl="2" indent="0">
                  <a:buFont typeface="Actor"/>
                  <a:buNone/>
                </a:pPr>
                <a:endParaRPr lang="vi-VN" sz="1200" noProof="1">
                  <a:solidFill>
                    <a:schemeClr val="tx1">
                      <a:lumMod val="95000"/>
                      <a:lumOff val="5000"/>
                    </a:schemeClr>
                  </a:solidFill>
                </a:endParaRPr>
              </a:p>
            </p:txBody>
          </p:sp>
        </mc:Choice>
        <mc:Fallback xmlns="">
          <p:sp>
            <p:nvSpPr>
              <p:cNvPr id="11" name="Chỗ dành sẵn cho Nội dung 2">
                <a:extLst>
                  <a:ext uri="{FF2B5EF4-FFF2-40B4-BE49-F238E27FC236}">
                    <a16:creationId xmlns:a16="http://schemas.microsoft.com/office/drawing/2014/main" id="{76299B27-7A0E-4D37-9A1D-F38EB4C26FE9}"/>
                  </a:ext>
                </a:extLst>
              </p:cNvPr>
              <p:cNvSpPr txBox="1">
                <a:spLocks noRot="1" noChangeAspect="1" noMove="1" noResize="1" noEditPoints="1" noAdjustHandles="1" noChangeArrowheads="1" noChangeShapeType="1" noTextEdit="1"/>
              </p:cNvSpPr>
              <p:nvPr/>
            </p:nvSpPr>
            <p:spPr>
              <a:xfrm>
                <a:off x="256059" y="1152609"/>
                <a:ext cx="7654975" cy="3969853"/>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Bảng 11">
                <a:extLst>
                  <a:ext uri="{FF2B5EF4-FFF2-40B4-BE49-F238E27FC236}">
                    <a16:creationId xmlns:a16="http://schemas.microsoft.com/office/drawing/2014/main" id="{CD8CE477-4266-4D93-B001-ABBEFE8748A8}"/>
                  </a:ext>
                </a:extLst>
              </p:cNvPr>
              <p:cNvGraphicFramePr>
                <a:graphicFrameLocks noGrp="1"/>
              </p:cNvGraphicFramePr>
              <p:nvPr>
                <p:extLst>
                  <p:ext uri="{D42A27DB-BD31-4B8C-83A1-F6EECF244321}">
                    <p14:modId xmlns:p14="http://schemas.microsoft.com/office/powerpoint/2010/main" val="1692492374"/>
                  </p:ext>
                </p:extLst>
              </p:nvPr>
            </p:nvGraphicFramePr>
            <p:xfrm>
              <a:off x="1232966" y="2930187"/>
              <a:ext cx="2921768" cy="1620520"/>
            </p:xfrm>
            <a:graphic>
              <a:graphicData uri="http://schemas.openxmlformats.org/drawingml/2006/table">
                <a:tbl>
                  <a:tblPr firstRow="1" bandRow="1">
                    <a:tableStyleId>{5C22544A-7EE6-4342-B048-85BDC9FD1C3A}</a:tableStyleId>
                  </a:tblPr>
                  <a:tblGrid>
                    <a:gridCol w="730442">
                      <a:extLst>
                        <a:ext uri="{9D8B030D-6E8A-4147-A177-3AD203B41FA5}">
                          <a16:colId xmlns:a16="http://schemas.microsoft.com/office/drawing/2014/main" val="1074843204"/>
                        </a:ext>
                      </a:extLst>
                    </a:gridCol>
                    <a:gridCol w="730442">
                      <a:extLst>
                        <a:ext uri="{9D8B030D-6E8A-4147-A177-3AD203B41FA5}">
                          <a16:colId xmlns:a16="http://schemas.microsoft.com/office/drawing/2014/main" val="834306422"/>
                        </a:ext>
                      </a:extLst>
                    </a:gridCol>
                    <a:gridCol w="730442">
                      <a:extLst>
                        <a:ext uri="{9D8B030D-6E8A-4147-A177-3AD203B41FA5}">
                          <a16:colId xmlns:a16="http://schemas.microsoft.com/office/drawing/2014/main" val="2175985789"/>
                        </a:ext>
                      </a:extLst>
                    </a:gridCol>
                    <a:gridCol w="730442">
                      <a:extLst>
                        <a:ext uri="{9D8B030D-6E8A-4147-A177-3AD203B41FA5}">
                          <a16:colId xmlns:a16="http://schemas.microsoft.com/office/drawing/2014/main" val="3957533654"/>
                        </a:ext>
                      </a:extLst>
                    </a:gridCol>
                  </a:tblGrid>
                  <a:tr h="405130">
                    <a:tc>
                      <a:txBody>
                        <a:bodyPr/>
                        <a:lstStyle/>
                        <a:p>
                          <a:pPr algn="ctr"/>
                          <a:endParaRPr lang="vi-VN" sz="14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r>
                                  <a:rPr lang="vi-VN" sz="1400" b="0" i="1" dirty="0" smtClean="0">
                                    <a:solidFill>
                                      <a:schemeClr val="tx1">
                                        <a:lumMod val="95000"/>
                                        <a:lumOff val="5000"/>
                                      </a:schemeClr>
                                    </a:solidFill>
                                    <a:latin typeface="Cambria Math" panose="02040503050406030204" pitchFamily="18" charset="0"/>
                                  </a:rPr>
                                  <m:t>−</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r>
                                  <a:rPr lang="vi-VN" sz="1400" b="0" i="1" dirty="0" smtClean="0">
                                    <a:solidFill>
                                      <a:schemeClr val="tx1">
                                        <a:lumMod val="95000"/>
                                        <a:lumOff val="5000"/>
                                      </a:schemeClr>
                                    </a:solidFill>
                                    <a:latin typeface="Cambria Math" panose="02040503050406030204" pitchFamily="18" charset="0"/>
                                  </a:rPr>
                                  <m:t>+</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6092947"/>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𝑦</m:t>
                                </m:r>
                                <m:r>
                                  <a:rPr lang="vi-VN" sz="1400" b="0" i="1" dirty="0" smtClean="0">
                                    <a:solidFill>
                                      <a:schemeClr val="tx1">
                                        <a:lumMod val="95000"/>
                                        <a:lumOff val="5000"/>
                                      </a:schemeClr>
                                    </a:solidFill>
                                    <a:latin typeface="Cambria Math" panose="02040503050406030204" pitchFamily="18" charset="0"/>
                                  </a:rPr>
                                  <m:t>−</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𝟏</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𝟐</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𝟑</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838058"/>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smtClean="0">
                                    <a:solidFill>
                                      <a:schemeClr val="tx1">
                                        <a:lumMod val="95000"/>
                                        <a:lumOff val="5000"/>
                                      </a:schemeClr>
                                    </a:solidFill>
                                    <a:latin typeface="Cambria Math" panose="02040503050406030204" pitchFamily="18" charset="0"/>
                                  </a:rPr>
                                  <m:t>𝑦</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𝟒</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𝟓</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𝟔</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8600747"/>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𝑦</m:t>
                                </m:r>
                                <m:r>
                                  <a:rPr lang="vi-VN" sz="1400" b="0" i="1" dirty="0" smtClean="0">
                                    <a:solidFill>
                                      <a:schemeClr val="tx1">
                                        <a:lumMod val="95000"/>
                                        <a:lumOff val="5000"/>
                                      </a:schemeClr>
                                    </a:solidFill>
                                    <a:latin typeface="Cambria Math" panose="02040503050406030204" pitchFamily="18" charset="0"/>
                                  </a:rPr>
                                  <m:t>+</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𝟕</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𝟖</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𝟗</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42818052"/>
                      </a:ext>
                    </a:extLst>
                  </a:tr>
                </a:tbl>
              </a:graphicData>
            </a:graphic>
          </p:graphicFrame>
        </mc:Choice>
        <mc:Fallback xmlns="">
          <p:graphicFrame>
            <p:nvGraphicFramePr>
              <p:cNvPr id="13" name="Bảng 11">
                <a:extLst>
                  <a:ext uri="{FF2B5EF4-FFF2-40B4-BE49-F238E27FC236}">
                    <a16:creationId xmlns:a16="http://schemas.microsoft.com/office/drawing/2014/main" id="{CD8CE477-4266-4D93-B001-ABBEFE8748A8}"/>
                  </a:ext>
                </a:extLst>
              </p:cNvPr>
              <p:cNvGraphicFramePr>
                <a:graphicFrameLocks noGrp="1"/>
              </p:cNvGraphicFramePr>
              <p:nvPr>
                <p:extLst>
                  <p:ext uri="{D42A27DB-BD31-4B8C-83A1-F6EECF244321}">
                    <p14:modId xmlns:p14="http://schemas.microsoft.com/office/powerpoint/2010/main" val="1692492374"/>
                  </p:ext>
                </p:extLst>
              </p:nvPr>
            </p:nvGraphicFramePr>
            <p:xfrm>
              <a:off x="1232966" y="2930187"/>
              <a:ext cx="2921768" cy="1620520"/>
            </p:xfrm>
            <a:graphic>
              <a:graphicData uri="http://schemas.openxmlformats.org/drawingml/2006/table">
                <a:tbl>
                  <a:tblPr firstRow="1" bandRow="1">
                    <a:tableStyleId>{5C22544A-7EE6-4342-B048-85BDC9FD1C3A}</a:tableStyleId>
                  </a:tblPr>
                  <a:tblGrid>
                    <a:gridCol w="730442">
                      <a:extLst>
                        <a:ext uri="{9D8B030D-6E8A-4147-A177-3AD203B41FA5}">
                          <a16:colId xmlns:a16="http://schemas.microsoft.com/office/drawing/2014/main" val="1074843204"/>
                        </a:ext>
                      </a:extLst>
                    </a:gridCol>
                    <a:gridCol w="730442">
                      <a:extLst>
                        <a:ext uri="{9D8B030D-6E8A-4147-A177-3AD203B41FA5}">
                          <a16:colId xmlns:a16="http://schemas.microsoft.com/office/drawing/2014/main" val="834306422"/>
                        </a:ext>
                      </a:extLst>
                    </a:gridCol>
                    <a:gridCol w="730442">
                      <a:extLst>
                        <a:ext uri="{9D8B030D-6E8A-4147-A177-3AD203B41FA5}">
                          <a16:colId xmlns:a16="http://schemas.microsoft.com/office/drawing/2014/main" val="2175985789"/>
                        </a:ext>
                      </a:extLst>
                    </a:gridCol>
                    <a:gridCol w="730442">
                      <a:extLst>
                        <a:ext uri="{9D8B030D-6E8A-4147-A177-3AD203B41FA5}">
                          <a16:colId xmlns:a16="http://schemas.microsoft.com/office/drawing/2014/main" val="3957533654"/>
                        </a:ext>
                      </a:extLst>
                    </a:gridCol>
                  </a:tblGrid>
                  <a:tr h="405130">
                    <a:tc>
                      <a:txBody>
                        <a:bodyPr/>
                        <a:lstStyle/>
                        <a:p>
                          <a:pPr algn="ctr"/>
                          <a:endParaRPr lang="vi-VN" sz="14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100000" r="-204167" b="-305970"/>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200000" r="-104167" b="-305970"/>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300000" r="-4167" b="-305970"/>
                          </a:stretch>
                        </a:blipFill>
                      </a:tcPr>
                    </a:tc>
                    <a:extLst>
                      <a:ext uri="{0D108BD9-81ED-4DB2-BD59-A6C34878D82A}">
                        <a16:rowId xmlns:a16="http://schemas.microsoft.com/office/drawing/2014/main" val="3166092947"/>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t="-100000" r="-3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100000" r="-2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100000" r="-1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000" t="-100000" r="-4167" b="-205970"/>
                          </a:stretch>
                        </a:blipFill>
                      </a:tcPr>
                    </a:tc>
                    <a:extLst>
                      <a:ext uri="{0D108BD9-81ED-4DB2-BD59-A6C34878D82A}">
                        <a16:rowId xmlns:a16="http://schemas.microsoft.com/office/drawing/2014/main" val="15838058"/>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03030" r="-304167" b="-109091"/>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203030" r="-204167" b="-109091"/>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203030" r="-104167" b="-109091"/>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000" t="-203030" r="-4167" b="-109091"/>
                          </a:stretch>
                        </a:blipFill>
                      </a:tcPr>
                    </a:tc>
                    <a:extLst>
                      <a:ext uri="{0D108BD9-81ED-4DB2-BD59-A6C34878D82A}">
                        <a16:rowId xmlns:a16="http://schemas.microsoft.com/office/drawing/2014/main" val="2968600747"/>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98507" r="-304167" b="-7463"/>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298507" r="-204167" b="-7463"/>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298507" r="-104167" b="-7463"/>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300000" t="-298507" r="-4167" b="-7463"/>
                          </a:stretch>
                        </a:blipFill>
                      </a:tcPr>
                    </a:tc>
                    <a:extLst>
                      <a:ext uri="{0D108BD9-81ED-4DB2-BD59-A6C34878D82A}">
                        <a16:rowId xmlns:a16="http://schemas.microsoft.com/office/drawing/2014/main" val="542818052"/>
                      </a:ext>
                    </a:extLst>
                  </a:tr>
                </a:tbl>
              </a:graphicData>
            </a:graphic>
          </p:graphicFrame>
        </mc:Fallback>
      </mc:AlternateContent>
      <p:sp>
        <p:nvSpPr>
          <p:cNvPr id="4" name="Chỗ dành sẵn cho Số hiệu Bản chiếu 3">
            <a:extLst>
              <a:ext uri="{FF2B5EF4-FFF2-40B4-BE49-F238E27FC236}">
                <a16:creationId xmlns:a16="http://schemas.microsoft.com/office/drawing/2014/main" id="{A87D8954-2828-4ED9-B4E8-F101B5F65D1C}"/>
              </a:ext>
            </a:extLst>
          </p:cNvPr>
          <p:cNvSpPr>
            <a:spLocks noGrp="1"/>
          </p:cNvSpPr>
          <p:nvPr>
            <p:ph type="sldNum" sz="quarter" idx="11"/>
          </p:nvPr>
        </p:nvSpPr>
        <p:spPr/>
        <p:txBody>
          <a:bodyPr/>
          <a:lstStyle/>
          <a:p>
            <a:fld id="{02D76CAB-BAFC-4158-88F7-55F12F77BF20}" type="slidenum">
              <a:rPr lang="en-US" smtClean="0"/>
              <a:t>14</a:t>
            </a:fld>
            <a:endParaRPr lang="en-US"/>
          </a:p>
        </p:txBody>
      </p:sp>
    </p:spTree>
    <p:extLst>
      <p:ext uri="{BB962C8B-B14F-4D97-AF65-F5344CB8AC3E}">
        <p14:creationId xmlns:p14="http://schemas.microsoft.com/office/powerpoint/2010/main" val="1301029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 name="Chỗ dành sẵn cho Nội dung 2">
                <a:extLst>
                  <a:ext uri="{FF2B5EF4-FFF2-40B4-BE49-F238E27FC236}">
                    <a16:creationId xmlns:a16="http://schemas.microsoft.com/office/drawing/2014/main" id="{48B6E7C2-AF3F-4F2C-BBED-EF1E5AA2E527}"/>
                  </a:ext>
                </a:extLst>
              </p:cNvPr>
              <p:cNvSpPr txBox="1">
                <a:spLocks/>
              </p:cNvSpPr>
              <p:nvPr/>
            </p:nvSpPr>
            <p:spPr>
              <a:xfrm>
                <a:off x="162117" y="1402480"/>
                <a:ext cx="8819765" cy="3312396"/>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1041400" lvl="2" indent="0">
                  <a:buNone/>
                </a:pPr>
                <a:r>
                  <a:rPr lang="vi-VN" sz="1400" noProof="1">
                    <a:solidFill>
                      <a:schemeClr val="tx2">
                        <a:lumMod val="75000"/>
                      </a:schemeClr>
                    </a:solidFill>
                  </a:rPr>
                  <a:t>Một công thức xấp xỉ độ lớn của gradient tốt hơn là:</a:t>
                </a:r>
              </a:p>
              <a:p>
                <a:pPr marL="0" lvl="2" indent="0">
                  <a:buFont typeface="Actor"/>
                  <a:buNone/>
                </a:pPr>
                <a14:m>
                  <m:oMathPara xmlns:m="http://schemas.openxmlformats.org/officeDocument/2006/math">
                    <m:oMathParaPr>
                      <m:jc m:val="left"/>
                    </m:oMathParaPr>
                    <m:oMath xmlns:m="http://schemas.openxmlformats.org/officeDocument/2006/math">
                      <m:d>
                        <m:dPr>
                          <m:begChr m:val="|"/>
                          <m:endChr m:val="|"/>
                          <m:ctrlPr>
                            <a:rPr lang="vi-VN" sz="1400" i="1" noProof="1" smtClean="0">
                              <a:solidFill>
                                <a:schemeClr val="tx1">
                                  <a:lumMod val="95000"/>
                                  <a:lumOff val="5000"/>
                                </a:schemeClr>
                              </a:solidFill>
                              <a:latin typeface="Cambria Math" panose="02040503050406030204" pitchFamily="18" charset="0"/>
                            </a:rPr>
                          </m:ctrlPr>
                        </m:dPr>
                        <m:e>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𝒇</m:t>
                          </m:r>
                          <m:d>
                            <m:dPr>
                              <m:ctrlPr>
                                <a:rPr lang="vi-VN" sz="1400" i="1" noProof="1">
                                  <a:solidFill>
                                    <a:schemeClr val="tx1">
                                      <a:lumMod val="95000"/>
                                      <a:lumOff val="5000"/>
                                    </a:schemeClr>
                                  </a:solidFill>
                                  <a:latin typeface="Cambria Math" panose="02040503050406030204" pitchFamily="18" charset="0"/>
                                </a:rPr>
                              </m:ctrlPr>
                            </m:dPr>
                            <m:e>
                              <m:r>
                                <a:rPr lang="vi-VN" sz="1400" noProof="1">
                                  <a:solidFill>
                                    <a:schemeClr val="tx1">
                                      <a:lumMod val="95000"/>
                                      <a:lumOff val="5000"/>
                                    </a:schemeClr>
                                  </a:solidFill>
                                  <a:latin typeface="Cambria Math" panose="02040503050406030204" pitchFamily="18" charset="0"/>
                                </a:rPr>
                                <m:t>𝒙</m:t>
                              </m:r>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𝒚</m:t>
                              </m:r>
                            </m:e>
                          </m:d>
                        </m:e>
                      </m:d>
                      <m:r>
                        <a:rPr lang="vi-VN" sz="1400" noProof="1" smtClean="0">
                          <a:solidFill>
                            <a:schemeClr val="tx1">
                              <a:lumMod val="95000"/>
                              <a:lumOff val="5000"/>
                            </a:schemeClr>
                          </a:solidFill>
                          <a:latin typeface="Cambria Math" panose="02040503050406030204" pitchFamily="18" charset="0"/>
                        </a:rPr>
                        <m:t>=</m:t>
                      </m:r>
                      <m:rad>
                        <m:radPr>
                          <m:degHide m:val="on"/>
                          <m:ctrlPr>
                            <a:rPr lang="vi-VN" sz="1400" i="1" noProof="1" smtClean="0">
                              <a:solidFill>
                                <a:schemeClr val="tx1">
                                  <a:lumMod val="95000"/>
                                  <a:lumOff val="5000"/>
                                </a:schemeClr>
                              </a:solidFill>
                              <a:latin typeface="Cambria Math" panose="02040503050406030204" pitchFamily="18" charset="0"/>
                            </a:rPr>
                          </m:ctrlPr>
                        </m:radPr>
                        <m:deg/>
                        <m:e>
                          <m:sSup>
                            <m:sSupPr>
                              <m:ctrlPr>
                                <a:rPr lang="vi-VN" sz="1400" i="1" noProof="1" smtClean="0">
                                  <a:solidFill>
                                    <a:schemeClr val="tx1">
                                      <a:lumMod val="95000"/>
                                      <a:lumOff val="5000"/>
                                    </a:schemeClr>
                                  </a:solidFill>
                                  <a:latin typeface="Cambria Math" panose="02040503050406030204" pitchFamily="18" charset="0"/>
                                </a:rPr>
                              </m:ctrlPr>
                            </m:sSupPr>
                            <m:e>
                              <m:d>
                                <m:dPr>
                                  <m:ctrlPr>
                                    <a:rPr lang="vi-VN" sz="1400" i="1" noProof="1" smtClean="0">
                                      <a:solidFill>
                                        <a:schemeClr val="tx1">
                                          <a:lumMod val="95000"/>
                                          <a:lumOff val="5000"/>
                                        </a:schemeClr>
                                      </a:solidFill>
                                      <a:latin typeface="Cambria Math" panose="02040503050406030204" pitchFamily="18" charset="0"/>
                                    </a:rPr>
                                  </m:ctrlPr>
                                </m:dPr>
                                <m:e>
                                  <m:d>
                                    <m:dPr>
                                      <m:ctrlPr>
                                        <a:rPr lang="vi-VN" sz="1400" i="1" noProof="1" smtClean="0">
                                          <a:solidFill>
                                            <a:schemeClr val="tx1">
                                              <a:lumMod val="95000"/>
                                              <a:lumOff val="5000"/>
                                            </a:schemeClr>
                                          </a:solidFill>
                                          <a:latin typeface="Cambria Math" panose="02040503050406030204" pitchFamily="18" charset="0"/>
                                        </a:rPr>
                                      </m:ctrlPr>
                                    </m:dPr>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𝟑</m:t>
                                          </m:r>
                                        </m:sub>
                                      </m:sSub>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𝟐</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𝟔</m:t>
                                          </m:r>
                                        </m:sub>
                                      </m:sSub>
                                      <m:r>
                                        <a:rPr lang="vi-VN" sz="1400" noProof="1" smtClean="0">
                                          <a:solidFill>
                                            <a:schemeClr val="tx1">
                                              <a:lumMod val="95000"/>
                                              <a:lumOff val="5000"/>
                                            </a:schemeClr>
                                          </a:solidFill>
                                          <a:latin typeface="Cambria Math" panose="02040503050406030204" pitchFamily="18" charset="0"/>
                                        </a:rPr>
                                        <m:t>+</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𝟗</m:t>
                                          </m:r>
                                        </m:sub>
                                      </m:sSub>
                                    </m:e>
                                  </m:d>
                                  <m:r>
                                    <a:rPr lang="vi-VN" sz="1400" noProof="1" smtClean="0">
                                      <a:solidFill>
                                        <a:schemeClr val="tx1">
                                          <a:lumMod val="95000"/>
                                          <a:lumOff val="5000"/>
                                        </a:schemeClr>
                                      </a:solidFill>
                                      <a:latin typeface="Cambria Math" panose="02040503050406030204" pitchFamily="18" charset="0"/>
                                    </a:rPr>
                                    <m:t>−</m:t>
                                  </m:r>
                                  <m:d>
                                    <m:dPr>
                                      <m:ctrlPr>
                                        <a:rPr lang="vi-VN" sz="1400" i="1" noProof="1" smtClean="0">
                                          <a:solidFill>
                                            <a:schemeClr val="tx1">
                                              <a:lumMod val="95000"/>
                                              <a:lumOff val="5000"/>
                                            </a:schemeClr>
                                          </a:solidFill>
                                          <a:latin typeface="Cambria Math" panose="02040503050406030204" pitchFamily="18" charset="0"/>
                                        </a:rPr>
                                      </m:ctrlPr>
                                    </m:dPr>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𝟏</m:t>
                                          </m:r>
                                        </m:sub>
                                      </m:sSub>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𝟐</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𝟒</m:t>
                                          </m:r>
                                        </m:sub>
                                      </m:sSub>
                                      <m:r>
                                        <a:rPr lang="vi-VN" sz="1400" noProof="1" smtClean="0">
                                          <a:solidFill>
                                            <a:schemeClr val="tx1">
                                              <a:lumMod val="95000"/>
                                              <a:lumOff val="5000"/>
                                            </a:schemeClr>
                                          </a:solidFill>
                                          <a:latin typeface="Cambria Math" panose="02040503050406030204" pitchFamily="18" charset="0"/>
                                        </a:rPr>
                                        <m:t>+</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𝟕</m:t>
                                          </m:r>
                                        </m:sub>
                                      </m:sSub>
                                    </m:e>
                                  </m:d>
                                </m:e>
                              </m:d>
                            </m:e>
                            <m:sup>
                              <m:r>
                                <a:rPr lang="vi-VN" sz="1400" noProof="1" smtClean="0">
                                  <a:solidFill>
                                    <a:schemeClr val="tx1">
                                      <a:lumMod val="95000"/>
                                      <a:lumOff val="5000"/>
                                    </a:schemeClr>
                                  </a:solidFill>
                                  <a:latin typeface="Cambria Math" panose="02040503050406030204" pitchFamily="18" charset="0"/>
                                </a:rPr>
                                <m:t>𝟐</m:t>
                              </m:r>
                            </m:sup>
                          </m:sSup>
                          <m:r>
                            <a:rPr lang="vi-VN" sz="1400" noProof="1" smtClean="0">
                              <a:solidFill>
                                <a:schemeClr val="tx1">
                                  <a:lumMod val="95000"/>
                                  <a:lumOff val="5000"/>
                                </a:schemeClr>
                              </a:solidFill>
                              <a:latin typeface="Cambria Math" panose="02040503050406030204" pitchFamily="18" charset="0"/>
                            </a:rPr>
                            <m:t>+</m:t>
                          </m:r>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ctrlPr>
                                        <a:rPr lang="vi-VN" sz="1400" i="1" noProof="1">
                                          <a:solidFill>
                                            <a:schemeClr val="tx1">
                                              <a:lumMod val="95000"/>
                                              <a:lumOff val="5000"/>
                                            </a:schemeClr>
                                          </a:solidFill>
                                          <a:latin typeface="Cambria Math" panose="02040503050406030204" pitchFamily="18" charset="0"/>
                                        </a:rPr>
                                      </m:ctrlPr>
                                    </m:dP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𝟐</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𝟖</m:t>
                                          </m:r>
                                        </m:sub>
                                      </m:sSub>
                                      <m:r>
                                        <a:rPr lang="vi-VN" sz="1400" noProof="1">
                                          <a:solidFill>
                                            <a:schemeClr val="tx1">
                                              <a:lumMod val="95000"/>
                                              <a:lumOff val="5000"/>
                                            </a:schemeClr>
                                          </a:solidFill>
                                          <a:latin typeface="Cambria Math" panose="02040503050406030204" pitchFamily="18" charset="0"/>
                                        </a:rPr>
                                        <m:t>+</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d>
                                  <m:r>
                                    <a:rPr lang="vi-VN" sz="1400" noProof="1">
                                      <a:solidFill>
                                        <a:schemeClr val="tx1">
                                          <a:lumMod val="95000"/>
                                          <a:lumOff val="5000"/>
                                        </a:schemeClr>
                                      </a:solidFill>
                                      <a:latin typeface="Cambria Math" panose="02040503050406030204" pitchFamily="18" charset="0"/>
                                    </a:rPr>
                                    <m:t>−</m:t>
                                  </m:r>
                                  <m:d>
                                    <m:dPr>
                                      <m:ctrlPr>
                                        <a:rPr lang="vi-VN" sz="1400" i="1" noProof="1">
                                          <a:solidFill>
                                            <a:schemeClr val="tx1">
                                              <a:lumMod val="95000"/>
                                              <a:lumOff val="5000"/>
                                            </a:schemeClr>
                                          </a:solidFill>
                                          <a:latin typeface="Cambria Math" panose="02040503050406030204" pitchFamily="18" charset="0"/>
                                        </a:rPr>
                                      </m:ctrlPr>
                                    </m:dP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𝟐</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𝟐</m:t>
                                          </m:r>
                                        </m:sub>
                                      </m:sSub>
                                      <m:r>
                                        <a:rPr lang="vi-VN" sz="1400" noProof="1">
                                          <a:solidFill>
                                            <a:schemeClr val="tx1">
                                              <a:lumMod val="95000"/>
                                              <a:lumOff val="5000"/>
                                            </a:schemeClr>
                                          </a:solidFill>
                                          <a:latin typeface="Cambria Math" panose="02040503050406030204" pitchFamily="18" charset="0"/>
                                        </a:rPr>
                                        <m:t>+</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d>
                                </m:e>
                              </m:d>
                            </m:e>
                            <m:sup>
                              <m:r>
                                <a:rPr lang="vi-VN" sz="1400" noProof="1">
                                  <a:solidFill>
                                    <a:schemeClr val="tx1">
                                      <a:lumMod val="95000"/>
                                      <a:lumOff val="5000"/>
                                    </a:schemeClr>
                                  </a:solidFill>
                                  <a:latin typeface="Cambria Math" panose="02040503050406030204" pitchFamily="18" charset="0"/>
                                </a:rPr>
                                <m:t>𝟐</m:t>
                              </m:r>
                            </m:sup>
                          </m:sSup>
                        </m:e>
                      </m:rad>
                    </m:oMath>
                  </m:oMathPara>
                </a14:m>
                <a:endParaRPr lang="vi-VN" sz="1400" noProof="1">
                  <a:solidFill>
                    <a:schemeClr val="tx1">
                      <a:lumMod val="95000"/>
                      <a:lumOff val="5000"/>
                    </a:schemeClr>
                  </a:solidFill>
                </a:endParaRPr>
              </a:p>
              <a:p>
                <a:pPr marL="2062163" lvl="2" indent="0">
                  <a:buFont typeface="Actor"/>
                  <a:buNone/>
                </a:pPr>
                <a14:m>
                  <m:oMathPara xmlns:m="http://schemas.openxmlformats.org/officeDocument/2006/math">
                    <m:oMathParaPr>
                      <m:jc m:val="centerGroup"/>
                    </m:oMathParaPr>
                    <m:oMath xmlns:m="http://schemas.openxmlformats.org/officeDocument/2006/math">
                      <m:r>
                        <a:rPr lang="vi-VN" sz="1400" noProof="1" smtClean="0">
                          <a:solidFill>
                            <a:schemeClr val="tx1">
                              <a:lumMod val="95000"/>
                              <a:lumOff val="5000"/>
                            </a:schemeClr>
                          </a:solidFill>
                          <a:latin typeface="Cambria Math" panose="02040503050406030204" pitchFamily="18" charset="0"/>
                        </a:rPr>
                        <m:t>=</m:t>
                      </m:r>
                      <m:rad>
                        <m:radPr>
                          <m:degHide m:val="on"/>
                          <m:ctrlPr>
                            <a:rPr lang="vi-VN" sz="1400" i="1" noProof="1">
                              <a:solidFill>
                                <a:schemeClr val="tx1">
                                  <a:lumMod val="95000"/>
                                  <a:lumOff val="5000"/>
                                </a:schemeClr>
                              </a:solidFill>
                              <a:latin typeface="Cambria Math" panose="02040503050406030204" pitchFamily="18" charset="0"/>
                            </a:rPr>
                          </m:ctrlPr>
                        </m:radPr>
                        <m:deg/>
                        <m:e>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begChr m:val="["/>
                                      <m:endChr m:val="]"/>
                                      <m:ctrlPr>
                                        <a:rPr lang="vi-VN" sz="1400"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i="1" noProof="1" smtClean="0">
                                              <a:solidFill>
                                                <a:schemeClr val="tx1">
                                                  <a:lumMod val="95000"/>
                                                  <a:lumOff val="5000"/>
                                                </a:schemeClr>
                                              </a:solidFill>
                                              <a:latin typeface="Cambria Math" panose="02040503050406030204" pitchFamily="18" charset="0"/>
                                            </a:rPr>
                                          </m:ctrlPr>
                                        </m:mP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𝟐</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𝟒</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𝟓</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𝟔</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𝟖</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mr>
                                      </m:m>
                                    </m:e>
                                  </m:d>
                                  <m:r>
                                    <a:rPr lang="vi-VN" sz="1400" noProof="1" smtClean="0">
                                      <a:solidFill>
                                        <a:srgbClr val="FF0000"/>
                                      </a:solidFill>
                                      <a:latin typeface="Cambria Math" panose="02040503050406030204" pitchFamily="18" charset="0"/>
                                    </a:rPr>
                                    <m:t>⊗</m:t>
                                  </m:r>
                                  <m:d>
                                    <m:dPr>
                                      <m:begChr m:val="["/>
                                      <m:endChr m:val="]"/>
                                      <m:ctrlPr>
                                        <a:rPr lang="vi-VN" sz="1400" i="1" noProof="1" smtClean="0">
                                          <a:solidFill>
                                            <a:srgbClr val="FF0000"/>
                                          </a:solidFill>
                                          <a:latin typeface="Cambria Math" panose="02040503050406030204" pitchFamily="18" charset="0"/>
                                        </a:rPr>
                                      </m:ctrlPr>
                                    </m:dPr>
                                    <m:e>
                                      <m:m>
                                        <m:mPr>
                                          <m:mcs>
                                            <m:mc>
                                              <m:mcPr>
                                                <m:count m:val="3"/>
                                                <m:mcJc m:val="center"/>
                                              </m:mcPr>
                                            </m:mc>
                                          </m:mcs>
                                          <m:ctrlPr>
                                            <a:rPr lang="vi-VN" sz="1400" i="1" noProof="1">
                                              <a:solidFill>
                                                <a:srgbClr val="FF0000"/>
                                              </a:solidFill>
                                              <a:latin typeface="Cambria Math" panose="02040503050406030204" pitchFamily="18" charset="0"/>
                                            </a:rPr>
                                          </m:ctrlPr>
                                        </m:mPr>
                                        <m:mr>
                                          <m:e>
                                            <m:r>
                                              <m:rPr>
                                                <m:brk m:alnAt="7"/>
                                              </m:rP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𝟏</m:t>
                                            </m:r>
                                          </m:e>
                                        </m:mr>
                                        <m:mr>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𝟐</m:t>
                                            </m:r>
                                          </m:e>
                                        </m:mr>
                                        <m:mr>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𝟏</m:t>
                                            </m:r>
                                          </m:e>
                                        </m:mr>
                                      </m:m>
                                    </m:e>
                                  </m:d>
                                </m:e>
                              </m:d>
                            </m:e>
                            <m:sup>
                              <m:r>
                                <a:rPr lang="vi-VN" sz="1400" noProof="1">
                                  <a:solidFill>
                                    <a:schemeClr val="tx1">
                                      <a:lumMod val="95000"/>
                                      <a:lumOff val="5000"/>
                                    </a:schemeClr>
                                  </a:solidFill>
                                  <a:latin typeface="Cambria Math" panose="02040503050406030204" pitchFamily="18" charset="0"/>
                                </a:rPr>
                                <m:t>𝟐</m:t>
                              </m:r>
                            </m:sup>
                          </m:sSup>
                          <m:r>
                            <a:rPr lang="vi-VN" sz="1400" noProof="1">
                              <a:solidFill>
                                <a:schemeClr val="tx1">
                                  <a:lumMod val="95000"/>
                                  <a:lumOff val="5000"/>
                                </a:schemeClr>
                              </a:solidFill>
                              <a:latin typeface="Cambria Math" panose="02040503050406030204" pitchFamily="18" charset="0"/>
                            </a:rPr>
                            <m:t>+</m:t>
                          </m:r>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begChr m:val="["/>
                                      <m:endChr m:val="]"/>
                                      <m:ctrlPr>
                                        <a:rPr lang="vi-VN" sz="1400"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i="1" noProof="1">
                                              <a:solidFill>
                                                <a:schemeClr val="tx1">
                                                  <a:lumMod val="95000"/>
                                                  <a:lumOff val="5000"/>
                                                </a:schemeClr>
                                              </a:solidFill>
                                              <a:latin typeface="Cambria Math" panose="02040503050406030204" pitchFamily="18" charset="0"/>
                                            </a:rPr>
                                          </m:ctrlPr>
                                        </m:mP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𝟐</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𝟒</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𝟓</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𝟔</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𝟖</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mr>
                                      </m:m>
                                    </m:e>
                                  </m:d>
                                  <m:r>
                                    <a:rPr lang="vi-VN" sz="1400" noProof="1" smtClean="0">
                                      <a:solidFill>
                                        <a:srgbClr val="FF0000"/>
                                      </a:solidFill>
                                      <a:latin typeface="Cambria Math" panose="02040503050406030204" pitchFamily="18" charset="0"/>
                                    </a:rPr>
                                    <m:t>⊗</m:t>
                                  </m:r>
                                  <m:d>
                                    <m:dPr>
                                      <m:begChr m:val="["/>
                                      <m:endChr m:val="]"/>
                                      <m:ctrlPr>
                                        <a:rPr lang="vi-VN" sz="1400" i="1" noProof="1" smtClean="0">
                                          <a:solidFill>
                                            <a:srgbClr val="FF0000"/>
                                          </a:solidFill>
                                          <a:latin typeface="Cambria Math" panose="02040503050406030204" pitchFamily="18" charset="0"/>
                                        </a:rPr>
                                      </m:ctrlPr>
                                    </m:dPr>
                                    <m:e>
                                      <m:m>
                                        <m:mPr>
                                          <m:mcs>
                                            <m:mc>
                                              <m:mcPr>
                                                <m:count m:val="3"/>
                                                <m:mcJc m:val="center"/>
                                              </m:mcPr>
                                            </m:mc>
                                          </m:mcs>
                                          <m:ctrlPr>
                                            <a:rPr lang="vi-VN" sz="1400" i="1" noProof="1">
                                              <a:solidFill>
                                                <a:srgbClr val="FF0000"/>
                                              </a:solidFill>
                                              <a:latin typeface="Cambria Math" panose="02040503050406030204" pitchFamily="18" charset="0"/>
                                            </a:rPr>
                                          </m:ctrlPr>
                                        </m:mPr>
                                        <m:mr>
                                          <m:e>
                                            <m:r>
                                              <m:rPr>
                                                <m:brk m:alnAt="7"/>
                                              </m:rP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mr>
                                        <m:mr>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𝟎</m:t>
                                            </m:r>
                                          </m:e>
                                        </m:mr>
                                        <m:mr>
                                          <m:e>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𝟏</m:t>
                                            </m:r>
                                          </m:e>
                                        </m:mr>
                                      </m:m>
                                    </m:e>
                                  </m:d>
                                </m:e>
                              </m:d>
                            </m:e>
                            <m:sup>
                              <m:r>
                                <a:rPr lang="vi-VN" sz="1400" noProof="1">
                                  <a:solidFill>
                                    <a:schemeClr val="tx1">
                                      <a:lumMod val="95000"/>
                                      <a:lumOff val="5000"/>
                                    </a:schemeClr>
                                  </a:solidFill>
                                  <a:latin typeface="Cambria Math" panose="02040503050406030204" pitchFamily="18" charset="0"/>
                                </a:rPr>
                                <m:t>𝟐</m:t>
                              </m:r>
                            </m:sup>
                          </m:sSup>
                        </m:e>
                      </m:rad>
                    </m:oMath>
                  </m:oMathPara>
                </a14:m>
                <a:endParaRPr lang="vi-VN" sz="1400" noProof="1"/>
              </a:p>
              <a:p>
                <a:pPr lvl="2"/>
                <a:endParaRPr lang="vi-VN" sz="1400" noProof="1"/>
              </a:p>
              <a:p>
                <a:pPr lvl="2"/>
                <a:endParaRPr lang="vi-VN" sz="1400" noProof="1"/>
              </a:p>
              <a:p>
                <a:pPr marL="5033963" lvl="2" indent="-349250"/>
                <a:r>
                  <a:rPr lang="vi-VN" sz="1400" noProof="1">
                    <a:solidFill>
                      <a:schemeClr val="tx1">
                        <a:lumMod val="95000"/>
                        <a:lumOff val="5000"/>
                      </a:schemeClr>
                    </a:solidFill>
                  </a:rPr>
                  <a:t>Công thức xấp xỉ trên sử dụng hai Sobel kernels là:</a:t>
                </a:r>
              </a:p>
              <a:p>
                <a:pPr marL="4684713" lvl="2" indent="0">
                  <a:buFont typeface="Actor"/>
                  <a:buNone/>
                </a:pPr>
                <a14:m>
                  <m:oMath xmlns:m="http://schemas.openxmlformats.org/officeDocument/2006/math">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𝑮</m:t>
                        </m:r>
                      </m:e>
                      <m:sub>
                        <m:r>
                          <a:rPr lang="vi-VN" sz="1400" b="1" i="1" noProof="1" smtClean="0">
                            <a:solidFill>
                              <a:schemeClr val="tx1">
                                <a:lumMod val="95000"/>
                                <a:lumOff val="5000"/>
                              </a:schemeClr>
                            </a:solidFill>
                            <a:latin typeface="Cambria Math" panose="02040503050406030204" pitchFamily="18" charset="0"/>
                          </a:rPr>
                          <m:t>𝒙</m:t>
                        </m:r>
                      </m:sub>
                    </m:sSub>
                    <m:r>
                      <a:rPr lang="vi-VN" sz="1400" b="1" noProof="1" smtClean="0">
                        <a:solidFill>
                          <a:schemeClr val="tx1">
                            <a:lumMod val="95000"/>
                            <a:lumOff val="5000"/>
                          </a:schemeClr>
                        </a:solidFill>
                        <a:latin typeface="Cambria Math" panose="02040503050406030204" pitchFamily="18" charset="0"/>
                      </a:rPr>
                      <m:t>=</m:t>
                    </m:r>
                    <m:d>
                      <m:dPr>
                        <m:begChr m:val="["/>
                        <m:endChr m:val="]"/>
                        <m:ctrlPr>
                          <a:rPr lang="vi-VN" sz="1400" b="1"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b="1" i="1" noProof="1" smtClean="0">
                                <a:solidFill>
                                  <a:schemeClr val="tx1">
                                    <a:lumMod val="95000"/>
                                    <a:lumOff val="5000"/>
                                  </a:schemeClr>
                                </a:solidFill>
                                <a:latin typeface="Cambria Math" panose="02040503050406030204" pitchFamily="18" charset="0"/>
                              </a:rPr>
                            </m:ctrlPr>
                          </m:mPr>
                          <m:mr>
                            <m:e>
                              <m:r>
                                <m:rPr>
                                  <m:brk m:alnAt="7"/>
                                </m:rP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𝟏</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𝟏</m:t>
                              </m:r>
                            </m:e>
                          </m:mr>
                          <m:mr>
                            <m:e>
                              <m: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𝟐</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𝟐</m:t>
                              </m:r>
                            </m:e>
                          </m:mr>
                          <m:mr>
                            <m:e>
                              <m: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𝟏</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𝟏</m:t>
                              </m:r>
                            </m:e>
                          </m:mr>
                        </m:m>
                      </m:e>
                    </m:d>
                  </m:oMath>
                </a14:m>
                <a:r>
                  <a:rPr lang="vi-VN" sz="1400" noProof="1">
                    <a:solidFill>
                      <a:schemeClr val="tx1">
                        <a:lumMod val="95000"/>
                        <a:lumOff val="5000"/>
                      </a:schemeClr>
                    </a:solidFill>
                  </a:rPr>
                  <a:t> và </a:t>
                </a:r>
                <a14:m>
                  <m:oMath xmlns:m="http://schemas.openxmlformats.org/officeDocument/2006/math">
                    <m:sSub>
                      <m:sSubPr>
                        <m:ctrlPr>
                          <a:rPr lang="vi-VN" sz="1400" b="1" i="1" noProof="1">
                            <a:solidFill>
                              <a:schemeClr val="tx1">
                                <a:lumMod val="95000"/>
                                <a:lumOff val="5000"/>
                              </a:schemeClr>
                            </a:solidFill>
                            <a:latin typeface="Cambria Math" panose="02040503050406030204" pitchFamily="18" charset="0"/>
                          </a:rPr>
                        </m:ctrlPr>
                      </m:sSubPr>
                      <m:e>
                        <m:r>
                          <a:rPr lang="vi-VN" sz="1400" b="1" i="1" noProof="1">
                            <a:solidFill>
                              <a:schemeClr val="tx1">
                                <a:lumMod val="95000"/>
                                <a:lumOff val="5000"/>
                              </a:schemeClr>
                            </a:solidFill>
                            <a:latin typeface="Cambria Math" panose="02040503050406030204" pitchFamily="18" charset="0"/>
                          </a:rPr>
                          <m:t>𝑮</m:t>
                        </m:r>
                      </m:e>
                      <m:sub>
                        <m:r>
                          <a:rPr lang="vi-VN" sz="1400" b="1" i="1" noProof="1">
                            <a:solidFill>
                              <a:schemeClr val="tx1">
                                <a:lumMod val="95000"/>
                                <a:lumOff val="5000"/>
                              </a:schemeClr>
                            </a:solidFill>
                            <a:latin typeface="Cambria Math" panose="02040503050406030204" pitchFamily="18" charset="0"/>
                          </a:rPr>
                          <m:t>𝒚</m:t>
                        </m:r>
                      </m:sub>
                    </m:sSub>
                    <m:r>
                      <a:rPr lang="vi-VN" sz="1400" b="1" noProof="1">
                        <a:solidFill>
                          <a:schemeClr val="tx1">
                            <a:lumMod val="95000"/>
                            <a:lumOff val="5000"/>
                          </a:schemeClr>
                        </a:solidFill>
                        <a:latin typeface="Cambria Math" panose="02040503050406030204" pitchFamily="18" charset="0"/>
                      </a:rPr>
                      <m:t>=</m:t>
                    </m:r>
                    <m:d>
                      <m:dPr>
                        <m:begChr m:val="["/>
                        <m:endChr m:val="]"/>
                        <m:ctrlPr>
                          <a:rPr lang="vi-VN" sz="1400" b="1"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b="1" i="1" noProof="1">
                                <a:solidFill>
                                  <a:schemeClr val="tx1">
                                    <a:lumMod val="95000"/>
                                    <a:lumOff val="5000"/>
                                  </a:schemeClr>
                                </a:solidFill>
                                <a:latin typeface="Cambria Math" panose="02040503050406030204" pitchFamily="18" charset="0"/>
                              </a:rPr>
                            </m:ctrlPr>
                          </m:mPr>
                          <m:mr>
                            <m:e>
                              <m:r>
                                <m:rPr>
                                  <m:brk m:alnAt="7"/>
                                </m:rP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𝟏</m:t>
                              </m:r>
                            </m:e>
                            <m:e>
                              <m: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𝟐</m:t>
                              </m:r>
                            </m:e>
                            <m:e>
                              <m: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𝟏</m:t>
                              </m:r>
                            </m:e>
                          </m:mr>
                          <m:mr>
                            <m:e>
                              <m:r>
                                <a:rPr lang="vi-VN" sz="1400" b="1" noProof="1" smtClean="0">
                                  <a:solidFill>
                                    <a:srgbClr val="FF0000"/>
                                  </a:solidFill>
                                  <a:latin typeface="Cambria Math" panose="02040503050406030204" pitchFamily="18" charset="0"/>
                                </a:rPr>
                                <m:t>𝟎</m:t>
                              </m:r>
                            </m:e>
                            <m:e>
                              <m:r>
                                <a:rPr lang="vi-VN" sz="1400" b="1" noProof="1" smtClean="0">
                                  <a:solidFill>
                                    <a:srgbClr val="FF0000"/>
                                  </a:solidFill>
                                  <a:latin typeface="Cambria Math" panose="02040503050406030204" pitchFamily="18" charset="0"/>
                                </a:rPr>
                                <m:t>𝟎</m:t>
                              </m:r>
                            </m:e>
                            <m:e>
                              <m:r>
                                <a:rPr lang="vi-VN" sz="1400" b="1" noProof="1" smtClean="0">
                                  <a:solidFill>
                                    <a:srgbClr val="FF0000"/>
                                  </a:solidFill>
                                  <a:latin typeface="Cambria Math" panose="02040503050406030204" pitchFamily="18" charset="0"/>
                                </a:rPr>
                                <m:t>𝟎</m:t>
                              </m:r>
                            </m:e>
                          </m:mr>
                          <m:mr>
                            <m:e>
                              <m:r>
                                <a:rPr lang="vi-VN" sz="1400" b="1" i="1" noProof="1">
                                  <a:solidFill>
                                    <a:schemeClr val="tx1">
                                      <a:lumMod val="95000"/>
                                      <a:lumOff val="5000"/>
                                    </a:schemeClr>
                                  </a:solidFill>
                                  <a:latin typeface="Cambria Math" panose="02040503050406030204" pitchFamily="18" charset="0"/>
                                </a:rPr>
                                <m:t>𝟏</m:t>
                              </m:r>
                            </m:e>
                            <m:e>
                              <m:r>
                                <a:rPr lang="vi-VN" sz="1400" b="1" i="1" noProof="1">
                                  <a:solidFill>
                                    <a:schemeClr val="tx1">
                                      <a:lumMod val="95000"/>
                                      <a:lumOff val="5000"/>
                                    </a:schemeClr>
                                  </a:solidFill>
                                  <a:latin typeface="Cambria Math" panose="02040503050406030204" pitchFamily="18" charset="0"/>
                                </a:rPr>
                                <m:t>𝟐</m:t>
                              </m:r>
                            </m:e>
                            <m:e>
                              <m:r>
                                <a:rPr lang="vi-VN" sz="1400" b="1" i="1" noProof="1">
                                  <a:solidFill>
                                    <a:schemeClr val="tx1">
                                      <a:lumMod val="95000"/>
                                      <a:lumOff val="5000"/>
                                    </a:schemeClr>
                                  </a:solidFill>
                                  <a:latin typeface="Cambria Math" panose="02040503050406030204" pitchFamily="18" charset="0"/>
                                </a:rPr>
                                <m:t>𝟏</m:t>
                              </m:r>
                            </m:e>
                          </m:mr>
                        </m:m>
                      </m:e>
                    </m:d>
                  </m:oMath>
                </a14:m>
                <a:endParaRPr lang="vi-VN" sz="1400" b="1" noProof="1"/>
              </a:p>
            </p:txBody>
          </p:sp>
        </mc:Choice>
        <mc:Fallback xmlns="">
          <p:sp>
            <p:nvSpPr>
              <p:cNvPr id="7" name="Chỗ dành sẵn cho Nội dung 2">
                <a:extLst>
                  <a:ext uri="{FF2B5EF4-FFF2-40B4-BE49-F238E27FC236}">
                    <a16:creationId xmlns:a16="http://schemas.microsoft.com/office/drawing/2014/main" id="{48B6E7C2-AF3F-4F2C-BBED-EF1E5AA2E527}"/>
                  </a:ext>
                </a:extLst>
              </p:cNvPr>
              <p:cNvSpPr txBox="1">
                <a:spLocks noRot="1" noChangeAspect="1" noMove="1" noResize="1" noEditPoints="1" noAdjustHandles="1" noChangeArrowheads="1" noChangeShapeType="1" noTextEdit="1"/>
              </p:cNvSpPr>
              <p:nvPr/>
            </p:nvSpPr>
            <p:spPr>
              <a:xfrm>
                <a:off x="162117" y="1402480"/>
                <a:ext cx="8819765" cy="3312396"/>
              </a:xfrm>
              <a:prstGeom prst="rect">
                <a:avLst/>
              </a:prstGeom>
              <a:blipFill>
                <a:blip r:embed="rId3"/>
                <a:stretch>
                  <a:fillRect r="-55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Bảng 11">
                <a:extLst>
                  <a:ext uri="{FF2B5EF4-FFF2-40B4-BE49-F238E27FC236}">
                    <a16:creationId xmlns:a16="http://schemas.microsoft.com/office/drawing/2014/main" id="{87A45144-298A-4F72-BD78-F50119E662E4}"/>
                  </a:ext>
                </a:extLst>
              </p:cNvPr>
              <p:cNvGraphicFramePr>
                <a:graphicFrameLocks noGrp="1"/>
              </p:cNvGraphicFramePr>
              <p:nvPr>
                <p:extLst>
                  <p:ext uri="{D42A27DB-BD31-4B8C-83A1-F6EECF244321}">
                    <p14:modId xmlns:p14="http://schemas.microsoft.com/office/powerpoint/2010/main" val="2893567325"/>
                  </p:ext>
                </p:extLst>
              </p:nvPr>
            </p:nvGraphicFramePr>
            <p:xfrm>
              <a:off x="1201871" y="3140324"/>
              <a:ext cx="2805772" cy="1463676"/>
            </p:xfrm>
            <a:graphic>
              <a:graphicData uri="http://schemas.openxmlformats.org/drawingml/2006/table">
                <a:tbl>
                  <a:tblPr firstRow="1" bandRow="1">
                    <a:tableStyleId>{5C22544A-7EE6-4342-B048-85BDC9FD1C3A}</a:tableStyleId>
                  </a:tblPr>
                  <a:tblGrid>
                    <a:gridCol w="701443">
                      <a:extLst>
                        <a:ext uri="{9D8B030D-6E8A-4147-A177-3AD203B41FA5}">
                          <a16:colId xmlns:a16="http://schemas.microsoft.com/office/drawing/2014/main" val="1074843204"/>
                        </a:ext>
                      </a:extLst>
                    </a:gridCol>
                    <a:gridCol w="701443">
                      <a:extLst>
                        <a:ext uri="{9D8B030D-6E8A-4147-A177-3AD203B41FA5}">
                          <a16:colId xmlns:a16="http://schemas.microsoft.com/office/drawing/2014/main" val="834306422"/>
                        </a:ext>
                      </a:extLst>
                    </a:gridCol>
                    <a:gridCol w="701443">
                      <a:extLst>
                        <a:ext uri="{9D8B030D-6E8A-4147-A177-3AD203B41FA5}">
                          <a16:colId xmlns:a16="http://schemas.microsoft.com/office/drawing/2014/main" val="2175985789"/>
                        </a:ext>
                      </a:extLst>
                    </a:gridCol>
                    <a:gridCol w="701443">
                      <a:extLst>
                        <a:ext uri="{9D8B030D-6E8A-4147-A177-3AD203B41FA5}">
                          <a16:colId xmlns:a16="http://schemas.microsoft.com/office/drawing/2014/main" val="3957533654"/>
                        </a:ext>
                      </a:extLst>
                    </a:gridCol>
                  </a:tblGrid>
                  <a:tr h="365919">
                    <a:tc>
                      <a:txBody>
                        <a:bodyPr/>
                        <a:lstStyle/>
                        <a:p>
                          <a:pPr algn="ctr"/>
                          <a:endParaRPr lang="vi-VN" sz="16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r>
                                  <a:rPr lang="vi-VN" sz="1600" b="0" i="1" dirty="0" smtClean="0">
                                    <a:solidFill>
                                      <a:schemeClr val="tx1">
                                        <a:lumMod val="95000"/>
                                        <a:lumOff val="5000"/>
                                      </a:schemeClr>
                                    </a:solidFill>
                                    <a:latin typeface="Cambria Math" panose="02040503050406030204" pitchFamily="18" charset="0"/>
                                  </a:rPr>
                                  <m:t>−</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r>
                                  <a:rPr lang="vi-VN" sz="1600" b="0" i="1" dirty="0" smtClean="0">
                                    <a:solidFill>
                                      <a:schemeClr val="tx1">
                                        <a:lumMod val="95000"/>
                                        <a:lumOff val="5000"/>
                                      </a:schemeClr>
                                    </a:solidFill>
                                    <a:latin typeface="Cambria Math" panose="02040503050406030204" pitchFamily="18" charset="0"/>
                                  </a:rPr>
                                  <m:t>+</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6092947"/>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𝑦</m:t>
                                </m:r>
                                <m:r>
                                  <a:rPr lang="vi-VN" sz="1600" b="0" i="1" dirty="0" smtClean="0">
                                    <a:solidFill>
                                      <a:schemeClr val="tx1">
                                        <a:lumMod val="95000"/>
                                        <a:lumOff val="5000"/>
                                      </a:schemeClr>
                                    </a:solidFill>
                                    <a:latin typeface="Cambria Math" panose="02040503050406030204" pitchFamily="18" charset="0"/>
                                  </a:rPr>
                                  <m:t>−</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𝟏</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𝟐</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𝟑</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838058"/>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smtClean="0">
                                    <a:solidFill>
                                      <a:schemeClr val="tx1">
                                        <a:lumMod val="95000"/>
                                        <a:lumOff val="5000"/>
                                      </a:schemeClr>
                                    </a:solidFill>
                                    <a:latin typeface="Cambria Math" panose="02040503050406030204" pitchFamily="18" charset="0"/>
                                  </a:rPr>
                                  <m:t>𝑦</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𝟒</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𝟓</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𝟔</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8600747"/>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𝑦</m:t>
                                </m:r>
                                <m:r>
                                  <a:rPr lang="vi-VN" sz="1600" b="0" i="1" dirty="0" smtClean="0">
                                    <a:solidFill>
                                      <a:schemeClr val="tx1">
                                        <a:lumMod val="95000"/>
                                        <a:lumOff val="5000"/>
                                      </a:schemeClr>
                                    </a:solidFill>
                                    <a:latin typeface="Cambria Math" panose="02040503050406030204" pitchFamily="18" charset="0"/>
                                  </a:rPr>
                                  <m:t>+</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𝟕</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𝟖</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𝟗</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42818052"/>
                      </a:ext>
                    </a:extLst>
                  </a:tr>
                </a:tbl>
              </a:graphicData>
            </a:graphic>
          </p:graphicFrame>
        </mc:Choice>
        <mc:Fallback xmlns="">
          <p:graphicFrame>
            <p:nvGraphicFramePr>
              <p:cNvPr id="8" name="Bảng 11">
                <a:extLst>
                  <a:ext uri="{FF2B5EF4-FFF2-40B4-BE49-F238E27FC236}">
                    <a16:creationId xmlns:a16="http://schemas.microsoft.com/office/drawing/2014/main" id="{87A45144-298A-4F72-BD78-F50119E662E4}"/>
                  </a:ext>
                </a:extLst>
              </p:cNvPr>
              <p:cNvGraphicFramePr>
                <a:graphicFrameLocks noGrp="1"/>
              </p:cNvGraphicFramePr>
              <p:nvPr>
                <p:extLst>
                  <p:ext uri="{D42A27DB-BD31-4B8C-83A1-F6EECF244321}">
                    <p14:modId xmlns:p14="http://schemas.microsoft.com/office/powerpoint/2010/main" val="2893567325"/>
                  </p:ext>
                </p:extLst>
              </p:nvPr>
            </p:nvGraphicFramePr>
            <p:xfrm>
              <a:off x="1201871" y="3140324"/>
              <a:ext cx="2805772" cy="1463676"/>
            </p:xfrm>
            <a:graphic>
              <a:graphicData uri="http://schemas.openxmlformats.org/drawingml/2006/table">
                <a:tbl>
                  <a:tblPr firstRow="1" bandRow="1">
                    <a:tableStyleId>{5C22544A-7EE6-4342-B048-85BDC9FD1C3A}</a:tableStyleId>
                  </a:tblPr>
                  <a:tblGrid>
                    <a:gridCol w="701443">
                      <a:extLst>
                        <a:ext uri="{9D8B030D-6E8A-4147-A177-3AD203B41FA5}">
                          <a16:colId xmlns:a16="http://schemas.microsoft.com/office/drawing/2014/main" val="1074843204"/>
                        </a:ext>
                      </a:extLst>
                    </a:gridCol>
                    <a:gridCol w="701443">
                      <a:extLst>
                        <a:ext uri="{9D8B030D-6E8A-4147-A177-3AD203B41FA5}">
                          <a16:colId xmlns:a16="http://schemas.microsoft.com/office/drawing/2014/main" val="834306422"/>
                        </a:ext>
                      </a:extLst>
                    </a:gridCol>
                    <a:gridCol w="701443">
                      <a:extLst>
                        <a:ext uri="{9D8B030D-6E8A-4147-A177-3AD203B41FA5}">
                          <a16:colId xmlns:a16="http://schemas.microsoft.com/office/drawing/2014/main" val="2175985789"/>
                        </a:ext>
                      </a:extLst>
                    </a:gridCol>
                    <a:gridCol w="701443">
                      <a:extLst>
                        <a:ext uri="{9D8B030D-6E8A-4147-A177-3AD203B41FA5}">
                          <a16:colId xmlns:a16="http://schemas.microsoft.com/office/drawing/2014/main" val="3957533654"/>
                        </a:ext>
                      </a:extLst>
                    </a:gridCol>
                  </a:tblGrid>
                  <a:tr h="365919">
                    <a:tc>
                      <a:txBody>
                        <a:bodyPr/>
                        <a:lstStyle/>
                        <a:p>
                          <a:pPr algn="ctr"/>
                          <a:endParaRPr lang="vi-VN" sz="16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99138" r="-202586" b="-308333"/>
                          </a:stretch>
                        </a:blip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200870" r="-104348" b="-308333"/>
                          </a:stretch>
                        </a:blip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300870" r="-4348" b="-308333"/>
                          </a:stretch>
                        </a:blipFill>
                      </a:tcPr>
                    </a:tc>
                    <a:extLst>
                      <a:ext uri="{0D108BD9-81ED-4DB2-BD59-A6C34878D82A}">
                        <a16:rowId xmlns:a16="http://schemas.microsoft.com/office/drawing/2014/main" val="3166092947"/>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t="-98361" r="-305217"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98361" r="-202586"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98361" r="-104348"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98361" r="-4348" b="-203279"/>
                          </a:stretch>
                        </a:blipFill>
                      </a:tcPr>
                    </a:tc>
                    <a:extLst>
                      <a:ext uri="{0D108BD9-81ED-4DB2-BD59-A6C34878D82A}">
                        <a16:rowId xmlns:a16="http://schemas.microsoft.com/office/drawing/2014/main" val="15838058"/>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01667" r="-305217"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201667" r="-202586"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201667" r="-104348"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201667" r="-4348" b="-106667"/>
                          </a:stretch>
                        </a:blipFill>
                      </a:tcPr>
                    </a:tc>
                    <a:extLst>
                      <a:ext uri="{0D108BD9-81ED-4DB2-BD59-A6C34878D82A}">
                        <a16:rowId xmlns:a16="http://schemas.microsoft.com/office/drawing/2014/main" val="2968600747"/>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301667" r="-305217"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301667" r="-202586"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301667" r="-104348"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301667" r="-4348" b="-6667"/>
                          </a:stretch>
                        </a:blipFill>
                      </a:tcPr>
                    </a:tc>
                    <a:extLst>
                      <a:ext uri="{0D108BD9-81ED-4DB2-BD59-A6C34878D82A}">
                        <a16:rowId xmlns:a16="http://schemas.microsoft.com/office/drawing/2014/main" val="542818052"/>
                      </a:ext>
                    </a:extLst>
                  </a:tr>
                </a:tbl>
              </a:graphicData>
            </a:graphic>
          </p:graphicFrame>
        </mc:Fallback>
      </mc:AlternateContent>
      <p:sp>
        <p:nvSpPr>
          <p:cNvPr id="3" name="Chỗ dành sẵn cho Số hiệu Bản chiếu 2">
            <a:extLst>
              <a:ext uri="{FF2B5EF4-FFF2-40B4-BE49-F238E27FC236}">
                <a16:creationId xmlns:a16="http://schemas.microsoft.com/office/drawing/2014/main" id="{CD1D83C7-E68C-415C-A6CB-4A4470743229}"/>
              </a:ext>
            </a:extLst>
          </p:cNvPr>
          <p:cNvSpPr>
            <a:spLocks noGrp="1"/>
          </p:cNvSpPr>
          <p:nvPr>
            <p:ph type="sldNum" sz="quarter" idx="11"/>
          </p:nvPr>
        </p:nvSpPr>
        <p:spPr/>
        <p:txBody>
          <a:bodyPr/>
          <a:lstStyle/>
          <a:p>
            <a:fld id="{02D76CAB-BAFC-4158-88F7-55F12F77BF20}" type="slidenum">
              <a:rPr lang="en-US" smtClean="0"/>
              <a:t>15</a:t>
            </a:fld>
            <a:endParaRPr lang="en-US"/>
          </a:p>
        </p:txBody>
      </p:sp>
    </p:spTree>
    <p:extLst>
      <p:ext uri="{BB962C8B-B14F-4D97-AF65-F5344CB8AC3E}">
        <p14:creationId xmlns:p14="http://schemas.microsoft.com/office/powerpoint/2010/main" val="1452668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390244"/>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6" name="Chỗ dành sẵn cho Nội dung 2">
                <a:extLst>
                  <a:ext uri="{FF2B5EF4-FFF2-40B4-BE49-F238E27FC236}">
                    <a16:creationId xmlns:a16="http://schemas.microsoft.com/office/drawing/2014/main" id="{6442B69D-7DC9-4412-8C8F-7B23CF8E834D}"/>
                  </a:ext>
                </a:extLst>
              </p:cNvPr>
              <p:cNvSpPr txBox="1">
                <a:spLocks/>
              </p:cNvSpPr>
              <p:nvPr/>
            </p:nvSpPr>
            <p:spPr>
              <a:xfrm>
                <a:off x="0" y="644941"/>
                <a:ext cx="9005348" cy="463429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lvl="2"/>
                <a:r>
                  <a:rPr lang="vi-VN" noProof="1">
                    <a:solidFill>
                      <a:schemeClr val="tx1">
                        <a:lumMod val="95000"/>
                        <a:lumOff val="5000"/>
                      </a:schemeClr>
                    </a:solidFill>
                  </a:rPr>
                  <a:t>Là phương pháp </a:t>
                </a:r>
                <a:r>
                  <a:rPr lang="vi-VN" b="1" noProof="1">
                    <a:solidFill>
                      <a:schemeClr val="tx1">
                        <a:lumMod val="95000"/>
                        <a:lumOff val="5000"/>
                      </a:schemeClr>
                    </a:solidFill>
                  </a:rPr>
                  <a:t>dò tìm cạnh ảnh </a:t>
                </a:r>
                <a:r>
                  <a:rPr lang="vi-VN" noProof="1">
                    <a:solidFill>
                      <a:schemeClr val="tx1">
                        <a:lumMod val="95000"/>
                        <a:lumOff val="5000"/>
                      </a:schemeClr>
                    </a:solidFill>
                  </a:rPr>
                  <a:t>phụ thuộc vào hướng và đối xứng trục, thường sử dụng các </a:t>
                </a:r>
                <a:r>
                  <a:rPr lang="vi-VN" b="1" noProof="1">
                    <a:solidFill>
                      <a:schemeClr val="tx1">
                        <a:lumMod val="95000"/>
                        <a:lumOff val="5000"/>
                      </a:schemeClr>
                    </a:solidFill>
                  </a:rPr>
                  <a:t>Sobel kernels</a:t>
                </a:r>
                <a:r>
                  <a:rPr lang="vi-VN" noProof="1">
                    <a:solidFill>
                      <a:schemeClr val="tx1">
                        <a:lumMod val="95000"/>
                        <a:lumOff val="5000"/>
                      </a:schemeClr>
                    </a:solidFill>
                  </a:rPr>
                  <a:t> có kích thước </a:t>
                </a:r>
                <a14:m>
                  <m:oMath xmlns:m="http://schemas.openxmlformats.org/officeDocument/2006/math">
                    <m:r>
                      <a:rPr lang="vi-VN" b="1" i="1" noProof="1" smtClean="0">
                        <a:solidFill>
                          <a:schemeClr val="tx1">
                            <a:lumMod val="95000"/>
                            <a:lumOff val="5000"/>
                          </a:schemeClr>
                        </a:solidFill>
                        <a:latin typeface="Cambria Math" panose="02040503050406030204" pitchFamily="18" charset="0"/>
                      </a:rPr>
                      <m:t>𝟑</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𝟑</m:t>
                    </m:r>
                  </m:oMath>
                </a14:m>
                <a:r>
                  <a:rPr lang="vi-VN" noProof="1">
                    <a:solidFill>
                      <a:schemeClr val="tx1">
                        <a:lumMod val="95000"/>
                        <a:lumOff val="5000"/>
                      </a:schemeClr>
                    </a:solidFill>
                  </a:rPr>
                  <a:t>.</a:t>
                </a:r>
              </a:p>
              <a:p>
                <a:pPr lvl="1"/>
                <a:r>
                  <a:rPr lang="vi-VN" b="1" noProof="1">
                    <a:solidFill>
                      <a:schemeClr val="tx2"/>
                    </a:solidFill>
                  </a:rPr>
                  <a:t>Sobel kernel xác định Gradient chiều ngang (Xác định cạnh đứng)</a:t>
                </a:r>
                <a:endParaRPr lang="en-US" b="1" noProof="1">
                  <a:solidFill>
                    <a:schemeClr val="tx2"/>
                  </a:solidFill>
                </a:endParaRPr>
              </a:p>
              <a:p>
                <a:pPr lvl="1"/>
                <a:endParaRPr lang="vi-VN" noProof="1">
                  <a:solidFill>
                    <a:schemeClr val="tx2"/>
                  </a:solidFill>
                </a:endParaRPr>
              </a:p>
              <a:p>
                <a:pPr marL="685800" lvl="2" indent="0" algn="ctr">
                  <a:buFont typeface="Actor"/>
                  <a:buNone/>
                </a:pPr>
                <a14:m>
                  <m:oMath xmlns:m="http://schemas.openxmlformats.org/officeDocument/2006/math">
                    <m:sSub>
                      <m:sSubPr>
                        <m:ctrlPr>
                          <a:rPr lang="vi-VN" i="1" noProof="1" smtClean="0">
                            <a:solidFill>
                              <a:schemeClr val="tx1">
                                <a:lumMod val="95000"/>
                                <a:lumOff val="5000"/>
                              </a:schemeClr>
                            </a:solidFill>
                            <a:latin typeface="Cambria Math" panose="02040503050406030204" pitchFamily="18" charset="0"/>
                          </a:rPr>
                        </m:ctrlPr>
                      </m:sSubPr>
                      <m:e>
                        <m:r>
                          <a:rPr lang="vi-VN" i="1" noProof="1" smtClean="0">
                            <a:solidFill>
                              <a:schemeClr val="tx1">
                                <a:lumMod val="95000"/>
                                <a:lumOff val="5000"/>
                              </a:schemeClr>
                            </a:solidFill>
                            <a:latin typeface="Cambria Math" panose="02040503050406030204" pitchFamily="18" charset="0"/>
                          </a:rPr>
                          <m:t>𝐺</m:t>
                        </m:r>
                      </m:e>
                      <m:sub>
                        <m:r>
                          <a:rPr lang="vi-VN" i="1" noProof="1" smtClean="0">
                            <a:solidFill>
                              <a:schemeClr val="tx1">
                                <a:lumMod val="95000"/>
                                <a:lumOff val="5000"/>
                              </a:schemeClr>
                            </a:solidFill>
                            <a:latin typeface="Cambria Math" panose="02040503050406030204" pitchFamily="18" charset="0"/>
                          </a:rPr>
                          <m:t>𝑥</m:t>
                        </m:r>
                      </m:sub>
                    </m:sSub>
                    <m:r>
                      <a:rPr lang="vi-VN" i="1" noProof="1" smtClean="0">
                        <a:solidFill>
                          <a:schemeClr val="tx1">
                            <a:lumMod val="95000"/>
                            <a:lumOff val="5000"/>
                          </a:schemeClr>
                        </a:solidFill>
                        <a:latin typeface="Cambria Math" panose="02040503050406030204" pitchFamily="18" charset="0"/>
                      </a:rPr>
                      <m:t>=</m:t>
                    </m:r>
                    <m:d>
                      <m:dPr>
                        <m:begChr m:val="["/>
                        <m:endChr m:val="]"/>
                        <m:ctrlPr>
                          <a:rPr lang="vi-VN"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smtClean="0">
                                <a:solidFill>
                                  <a:schemeClr val="tx1">
                                    <a:lumMod val="95000"/>
                                    <a:lumOff val="5000"/>
                                  </a:schemeClr>
                                </a:solidFill>
                                <a:latin typeface="Cambria Math" panose="02040503050406030204" pitchFamily="18" charset="0"/>
                              </a:rPr>
                            </m:ctrlPr>
                          </m:mPr>
                          <m:mr>
                            <m:e>
                              <m:r>
                                <m:rPr>
                                  <m:brk m:alnAt="7"/>
                                </m:rP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1</m:t>
                              </m:r>
                            </m:e>
                          </m:mr>
                          <m:mr>
                            <m:e>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2</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2</m:t>
                              </m:r>
                            </m:e>
                          </m:mr>
                          <m:mr>
                            <m:e>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1</m:t>
                              </m:r>
                            </m:e>
                          </m:mr>
                        </m:m>
                      </m:e>
                    </m:d>
                  </m:oMath>
                </a14:m>
                <a:r>
                  <a:rPr lang="vi-VN" noProof="1">
                    <a:solidFill>
                      <a:schemeClr val="tx1">
                        <a:lumMod val="95000"/>
                        <a:lumOff val="5000"/>
                      </a:schemeClr>
                    </a:solidFill>
                  </a:rPr>
                  <a:t>		</a:t>
                </a:r>
                <a14:m>
                  <m:oMath xmlns:m="http://schemas.openxmlformats.org/officeDocument/2006/math">
                    <m:r>
                      <a:rPr lang="vi-VN" i="1" noProof="1" smtClean="0">
                        <a:solidFill>
                          <a:schemeClr val="tx1">
                            <a:lumMod val="95000"/>
                            <a:lumOff val="5000"/>
                          </a:schemeClr>
                        </a:solidFill>
                        <a:latin typeface="Cambria Math" panose="02040503050406030204" pitchFamily="18" charset="0"/>
                      </a:rPr>
                      <m:t>𝑆𝑉</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𝐼</m:t>
                    </m:r>
                    <m:sSub>
                      <m:sSubPr>
                        <m:ctrlPr>
                          <a:rPr lang="vi-VN" i="1" noProof="1">
                            <a:solidFill>
                              <a:schemeClr val="tx1">
                                <a:lumMod val="95000"/>
                                <a:lumOff val="5000"/>
                              </a:schemeClr>
                            </a:solidFill>
                            <a:latin typeface="Cambria Math" panose="02040503050406030204" pitchFamily="18" charset="0"/>
                          </a:rPr>
                        </m:ctrlPr>
                      </m:sSubPr>
                      <m:e>
                        <m:r>
                          <a:rPr lang="vi-VN"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𝑥</m:t>
                        </m:r>
                      </m:sub>
                    </m:sSub>
                  </m:oMath>
                </a14:m>
                <a:endParaRPr lang="vi-VN" noProof="1">
                  <a:solidFill>
                    <a:schemeClr val="tx1">
                      <a:lumMod val="95000"/>
                      <a:lumOff val="5000"/>
                    </a:schemeClr>
                  </a:solidFill>
                </a:endParaRPr>
              </a:p>
              <a:p>
                <a:pPr lvl="1"/>
                <a:r>
                  <a:rPr lang="vi-VN" b="1" noProof="1">
                    <a:solidFill>
                      <a:schemeClr val="tx2"/>
                    </a:solidFill>
                  </a:rPr>
                  <a:t>Sobel kernel xác định Gradient chiều đứng (Xác định cạnh ngang)</a:t>
                </a:r>
                <a:endParaRPr lang="en-US" b="1" noProof="1">
                  <a:solidFill>
                    <a:schemeClr val="tx2"/>
                  </a:solidFill>
                </a:endParaRPr>
              </a:p>
              <a:p>
                <a:pPr lvl="1"/>
                <a:endParaRPr lang="vi-VN" noProof="1">
                  <a:solidFill>
                    <a:schemeClr val="tx2"/>
                  </a:solidFill>
                </a:endParaRPr>
              </a:p>
              <a:p>
                <a:pPr marL="342900" lvl="1" indent="0" algn="ctr">
                  <a:buFont typeface="Actor"/>
                  <a:buNone/>
                </a:pPr>
                <a14:m>
                  <m:oMath xmlns:m="http://schemas.openxmlformats.org/officeDocument/2006/math">
                    <m:sSub>
                      <m:sSubPr>
                        <m:ctrlPr>
                          <a:rPr lang="vi-VN" i="1" noProof="1" smtClean="0">
                            <a:solidFill>
                              <a:schemeClr val="tx1">
                                <a:lumMod val="95000"/>
                                <a:lumOff val="5000"/>
                              </a:schemeClr>
                            </a:solidFill>
                            <a:latin typeface="Cambria Math" panose="02040503050406030204" pitchFamily="18" charset="0"/>
                          </a:rPr>
                        </m:ctrlPr>
                      </m:sSubPr>
                      <m:e>
                        <m:r>
                          <a:rPr lang="vi-VN" i="1" noProof="1" smtClean="0">
                            <a:solidFill>
                              <a:schemeClr val="tx1">
                                <a:lumMod val="95000"/>
                                <a:lumOff val="5000"/>
                              </a:schemeClr>
                            </a:solidFill>
                            <a:latin typeface="Cambria Math" panose="02040503050406030204" pitchFamily="18" charset="0"/>
                          </a:rPr>
                          <m:t>𝐺</m:t>
                        </m:r>
                      </m:e>
                      <m:sub>
                        <m:r>
                          <a:rPr lang="vi-VN" i="1" noProof="1" smtClean="0">
                            <a:solidFill>
                              <a:schemeClr val="tx1">
                                <a:lumMod val="95000"/>
                                <a:lumOff val="5000"/>
                              </a:schemeClr>
                            </a:solidFill>
                            <a:latin typeface="Cambria Math" panose="02040503050406030204" pitchFamily="18" charset="0"/>
                          </a:rPr>
                          <m:t>𝑦</m:t>
                        </m:r>
                      </m:sub>
                    </m:sSub>
                    <m:r>
                      <a:rPr lang="vi-VN" i="1" noProof="1" smtClean="0">
                        <a:solidFill>
                          <a:schemeClr val="tx1">
                            <a:lumMod val="95000"/>
                            <a:lumOff val="5000"/>
                          </a:schemeClr>
                        </a:solidFill>
                        <a:latin typeface="Cambria Math" panose="02040503050406030204" pitchFamily="18" charset="0"/>
                      </a:rPr>
                      <m:t>=</m:t>
                    </m:r>
                    <m:d>
                      <m:dPr>
                        <m:begChr m:val="["/>
                        <m:endChr m:val="]"/>
                        <m:ctrlPr>
                          <a:rPr lang="vi-VN"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smtClean="0">
                                <a:solidFill>
                                  <a:schemeClr val="tx1">
                                    <a:lumMod val="95000"/>
                                    <a:lumOff val="5000"/>
                                  </a:schemeClr>
                                </a:solidFill>
                                <a:latin typeface="Cambria Math" panose="02040503050406030204" pitchFamily="18" charset="0"/>
                              </a:rPr>
                            </m:ctrlPr>
                          </m:mPr>
                          <m:mr>
                            <m:e>
                              <m:r>
                                <m:rPr>
                                  <m:brk m:alnAt="7"/>
                                </m:rP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e>
                            <m:e>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2</m:t>
                              </m:r>
                            </m:e>
                            <m:e>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e>
                          </m:mr>
                          <m:mr>
                            <m:e>
                              <m:r>
                                <a:rPr lang="vi-VN" b="1" i="1" noProof="1" smtClean="0">
                                  <a:solidFill>
                                    <a:srgbClr val="FF0000"/>
                                  </a:solidFill>
                                  <a:latin typeface="Cambria Math" panose="02040503050406030204" pitchFamily="18" charset="0"/>
                                </a:rPr>
                                <m:t>𝟎</m:t>
                              </m:r>
                            </m:e>
                            <m:e>
                              <m:r>
                                <a:rPr lang="vi-VN" b="1" i="1" noProof="1" smtClean="0">
                                  <a:solidFill>
                                    <a:srgbClr val="FF0000"/>
                                  </a:solidFill>
                                  <a:latin typeface="Cambria Math" panose="02040503050406030204" pitchFamily="18" charset="0"/>
                                </a:rPr>
                                <m:t>𝟎</m:t>
                              </m:r>
                            </m:e>
                            <m:e>
                              <m:r>
                                <a:rPr lang="vi-VN" b="1" i="1" noProof="1" smtClean="0">
                                  <a:solidFill>
                                    <a:srgbClr val="FF0000"/>
                                  </a:solidFill>
                                  <a:latin typeface="Cambria Math" panose="02040503050406030204" pitchFamily="18" charset="0"/>
                                </a:rPr>
                                <m:t>𝟎</m:t>
                              </m:r>
                            </m:e>
                          </m:mr>
                          <m:mr>
                            <m:e>
                              <m:r>
                                <a:rPr lang="vi-VN" i="1" noProof="1" smtClean="0">
                                  <a:solidFill>
                                    <a:schemeClr val="tx1">
                                      <a:lumMod val="95000"/>
                                      <a:lumOff val="5000"/>
                                    </a:schemeClr>
                                  </a:solidFill>
                                  <a:latin typeface="Cambria Math" panose="02040503050406030204" pitchFamily="18" charset="0"/>
                                </a:rPr>
                                <m:t>1</m:t>
                              </m:r>
                            </m:e>
                            <m:e>
                              <m:r>
                                <a:rPr lang="vi-VN" i="1" noProof="1" smtClean="0">
                                  <a:solidFill>
                                    <a:schemeClr val="tx1">
                                      <a:lumMod val="95000"/>
                                      <a:lumOff val="5000"/>
                                    </a:schemeClr>
                                  </a:solidFill>
                                  <a:latin typeface="Cambria Math" panose="02040503050406030204" pitchFamily="18" charset="0"/>
                                </a:rPr>
                                <m:t>2</m:t>
                              </m:r>
                            </m:e>
                            <m:e>
                              <m:r>
                                <a:rPr lang="vi-VN" i="1" noProof="1" smtClean="0">
                                  <a:solidFill>
                                    <a:schemeClr val="tx1">
                                      <a:lumMod val="95000"/>
                                      <a:lumOff val="5000"/>
                                    </a:schemeClr>
                                  </a:solidFill>
                                  <a:latin typeface="Cambria Math" panose="02040503050406030204" pitchFamily="18" charset="0"/>
                                </a:rPr>
                                <m:t>1</m:t>
                              </m:r>
                            </m:e>
                          </m:mr>
                        </m:m>
                      </m:e>
                    </m:d>
                  </m:oMath>
                </a14:m>
                <a:r>
                  <a:rPr lang="vi-VN" noProof="1">
                    <a:solidFill>
                      <a:schemeClr val="tx1">
                        <a:lumMod val="95000"/>
                        <a:lumOff val="5000"/>
                      </a:schemeClr>
                    </a:solidFill>
                  </a:rPr>
                  <a:t>		</a:t>
                </a:r>
                <a14:m>
                  <m:oMath xmlns:m="http://schemas.openxmlformats.org/officeDocument/2006/math">
                    <m:sSub>
                      <m:sSubPr>
                        <m:ctrlPr>
                          <a:rPr lang="vi-VN" i="1" noProof="1">
                            <a:solidFill>
                              <a:schemeClr val="tx1">
                                <a:lumMod val="95000"/>
                                <a:lumOff val="5000"/>
                              </a:schemeClr>
                            </a:solidFill>
                            <a:latin typeface="Cambria Math" panose="02040503050406030204" pitchFamily="18" charset="0"/>
                          </a:rPr>
                        </m:ctrlPr>
                      </m:sSubPr>
                      <m:e>
                        <m:r>
                          <a:rPr lang="vi-VN" i="1" noProof="1">
                            <a:solidFill>
                              <a:schemeClr val="tx1">
                                <a:lumMod val="95000"/>
                                <a:lumOff val="5000"/>
                              </a:schemeClr>
                            </a:solidFill>
                            <a:latin typeface="Cambria Math" panose="02040503050406030204" pitchFamily="18" charset="0"/>
                          </a:rPr>
                          <m:t>𝑆</m:t>
                        </m:r>
                        <m:r>
                          <a:rPr lang="vi-VN" i="1" noProof="1" smtClean="0">
                            <a:solidFill>
                              <a:schemeClr val="tx1">
                                <a:lumMod val="95000"/>
                                <a:lumOff val="5000"/>
                              </a:schemeClr>
                            </a:solidFill>
                            <a:latin typeface="Cambria Math" panose="02040503050406030204" pitchFamily="18" charset="0"/>
                          </a:rPr>
                          <m:t>𝐻</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𝐼</m:t>
                        </m:r>
                        <m:r>
                          <a:rPr lang="vi-VN"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𝑦</m:t>
                        </m:r>
                      </m:sub>
                    </m:sSub>
                  </m:oMath>
                </a14:m>
                <a:endParaRPr lang="vi-VN" noProof="1">
                  <a:solidFill>
                    <a:schemeClr val="tx1">
                      <a:lumMod val="95000"/>
                      <a:lumOff val="5000"/>
                    </a:schemeClr>
                  </a:solidFill>
                </a:endParaRPr>
              </a:p>
              <a:p>
                <a:pPr lvl="1"/>
                <a:r>
                  <a:rPr lang="vi-VN" b="1" noProof="1">
                    <a:solidFill>
                      <a:schemeClr val="tx2"/>
                    </a:solidFill>
                  </a:rPr>
                  <a:t>Mỗi điểm của ảnh kết quả được xác định bằng độ lớn của Gradient</a:t>
                </a:r>
              </a:p>
              <a:p>
                <a:pPr marL="342900" lvl="1" indent="0">
                  <a:buFont typeface="Actor"/>
                  <a:buNone/>
                </a:pPr>
                <a14:m>
                  <m:oMathPara xmlns:m="http://schemas.openxmlformats.org/officeDocument/2006/math">
                    <m:oMathParaPr>
                      <m:jc m:val="center"/>
                    </m:oMathParaPr>
                    <m:oMath xmlns:m="http://schemas.openxmlformats.org/officeDocument/2006/math">
                      <m:r>
                        <a:rPr lang="vi-VN" i="1" noProof="1" smtClean="0">
                          <a:solidFill>
                            <a:schemeClr val="tx1">
                              <a:lumMod val="95000"/>
                              <a:lumOff val="5000"/>
                            </a:schemeClr>
                          </a:solidFill>
                          <a:latin typeface="Cambria Math" panose="02040503050406030204" pitchFamily="18" charset="0"/>
                        </a:rPr>
                        <m:t>𝐷</m:t>
                      </m:r>
                      <m:d>
                        <m:dPr>
                          <m:ctrlPr>
                            <a:rPr lang="vi-VN" i="1" noProof="1" smtClean="0">
                              <a:solidFill>
                                <a:schemeClr val="tx1">
                                  <a:lumMod val="95000"/>
                                  <a:lumOff val="5000"/>
                                </a:schemeClr>
                              </a:solidFill>
                              <a:latin typeface="Cambria Math" panose="02040503050406030204" pitchFamily="18" charset="0"/>
                            </a:rPr>
                          </m:ctrlPr>
                        </m:dPr>
                        <m:e>
                          <m:r>
                            <a:rPr lang="vi-VN" i="1" noProof="1" smtClean="0">
                              <a:solidFill>
                                <a:schemeClr val="tx1">
                                  <a:lumMod val="95000"/>
                                  <a:lumOff val="5000"/>
                                </a:schemeClr>
                              </a:solidFill>
                              <a:latin typeface="Cambria Math" panose="02040503050406030204" pitchFamily="18" charset="0"/>
                            </a:rPr>
                            <m:t>𝑥</m:t>
                          </m:r>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𝑦</m:t>
                          </m:r>
                        </m:e>
                      </m:d>
                      <m:r>
                        <a:rPr lang="vi-VN" i="1" noProof="1" smtClean="0">
                          <a:solidFill>
                            <a:schemeClr val="tx1">
                              <a:lumMod val="95000"/>
                              <a:lumOff val="5000"/>
                            </a:schemeClr>
                          </a:solidFill>
                          <a:latin typeface="Cambria Math" panose="02040503050406030204" pitchFamily="18" charset="0"/>
                        </a:rPr>
                        <m:t>=</m:t>
                      </m:r>
                      <m:rad>
                        <m:radPr>
                          <m:degHide m:val="on"/>
                          <m:ctrlPr>
                            <a:rPr lang="vi-VN" i="1" noProof="1" smtClean="0">
                              <a:solidFill>
                                <a:schemeClr val="tx1">
                                  <a:lumMod val="95000"/>
                                  <a:lumOff val="5000"/>
                                </a:schemeClr>
                              </a:solidFill>
                              <a:latin typeface="Cambria Math" panose="02040503050406030204" pitchFamily="18" charset="0"/>
                            </a:rPr>
                          </m:ctrlPr>
                        </m:radPr>
                        <m:deg/>
                        <m:e>
                          <m:sSup>
                            <m:sSupPr>
                              <m:ctrlPr>
                                <a:rPr lang="vi-VN" i="1" noProof="1" smtClean="0">
                                  <a:solidFill>
                                    <a:schemeClr val="tx1">
                                      <a:lumMod val="95000"/>
                                      <a:lumOff val="5000"/>
                                    </a:schemeClr>
                                  </a:solidFill>
                                  <a:latin typeface="Cambria Math" panose="02040503050406030204" pitchFamily="18" charset="0"/>
                                </a:rPr>
                              </m:ctrlPr>
                            </m:sSupPr>
                            <m:e>
                              <m:r>
                                <a:rPr lang="vi-VN" i="1" noProof="1">
                                  <a:solidFill>
                                    <a:schemeClr val="tx1">
                                      <a:lumMod val="95000"/>
                                      <a:lumOff val="5000"/>
                                    </a:schemeClr>
                                  </a:solidFill>
                                  <a:latin typeface="Cambria Math" panose="02040503050406030204" pitchFamily="18" charset="0"/>
                                </a:rPr>
                                <m:t>𝑆𝐻</m:t>
                              </m:r>
                              <m:d>
                                <m:dPr>
                                  <m:ctrlPr>
                                    <a:rPr lang="vi-VN" i="1" noProof="1">
                                      <a:solidFill>
                                        <a:schemeClr val="tx1">
                                          <a:lumMod val="95000"/>
                                          <a:lumOff val="5000"/>
                                        </a:schemeClr>
                                      </a:solidFill>
                                      <a:latin typeface="Cambria Math" panose="02040503050406030204" pitchFamily="18" charset="0"/>
                                    </a:rPr>
                                  </m:ctrlPr>
                                </m:dPr>
                                <m:e>
                                  <m:r>
                                    <a:rPr lang="vi-VN" i="1" noProof="1">
                                      <a:solidFill>
                                        <a:schemeClr val="tx1">
                                          <a:lumMod val="95000"/>
                                          <a:lumOff val="5000"/>
                                        </a:schemeClr>
                                      </a:solidFill>
                                      <a:latin typeface="Cambria Math" panose="02040503050406030204" pitchFamily="18" charset="0"/>
                                    </a:rPr>
                                    <m:t>𝑥</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𝑦</m:t>
                                  </m:r>
                                </m:e>
                              </m:d>
                            </m:e>
                            <m:sup>
                              <m:r>
                                <a:rPr lang="vi-VN" i="1" noProof="1" smtClean="0">
                                  <a:solidFill>
                                    <a:schemeClr val="tx1">
                                      <a:lumMod val="95000"/>
                                      <a:lumOff val="5000"/>
                                    </a:schemeClr>
                                  </a:solidFill>
                                  <a:latin typeface="Cambria Math" panose="02040503050406030204" pitchFamily="18" charset="0"/>
                                </a:rPr>
                                <m:t>2</m:t>
                              </m:r>
                            </m:sup>
                          </m:sSup>
                          <m:r>
                            <a:rPr lang="vi-VN" i="1" noProof="1" smtClean="0">
                              <a:solidFill>
                                <a:schemeClr val="tx1">
                                  <a:lumMod val="95000"/>
                                  <a:lumOff val="5000"/>
                                </a:schemeClr>
                              </a:solidFill>
                              <a:latin typeface="Cambria Math" panose="02040503050406030204" pitchFamily="18" charset="0"/>
                            </a:rPr>
                            <m:t>+</m:t>
                          </m:r>
                          <m:sSup>
                            <m:sSupPr>
                              <m:ctrlPr>
                                <a:rPr lang="vi-VN" i="1" noProof="1">
                                  <a:solidFill>
                                    <a:schemeClr val="tx1">
                                      <a:lumMod val="95000"/>
                                      <a:lumOff val="5000"/>
                                    </a:schemeClr>
                                  </a:solidFill>
                                  <a:latin typeface="Cambria Math" panose="02040503050406030204" pitchFamily="18" charset="0"/>
                                </a:rPr>
                              </m:ctrlPr>
                            </m:sSupPr>
                            <m:e>
                              <m:r>
                                <a:rPr lang="vi-VN" i="1" noProof="1">
                                  <a:solidFill>
                                    <a:schemeClr val="tx1">
                                      <a:lumMod val="95000"/>
                                      <a:lumOff val="5000"/>
                                    </a:schemeClr>
                                  </a:solidFill>
                                  <a:latin typeface="Cambria Math" panose="02040503050406030204" pitchFamily="18" charset="0"/>
                                </a:rPr>
                                <m:t>𝑆</m:t>
                              </m:r>
                              <m:r>
                                <a:rPr lang="vi-VN" i="1" noProof="1" smtClean="0">
                                  <a:solidFill>
                                    <a:schemeClr val="tx1">
                                      <a:lumMod val="95000"/>
                                      <a:lumOff val="5000"/>
                                    </a:schemeClr>
                                  </a:solidFill>
                                  <a:latin typeface="Cambria Math" panose="02040503050406030204" pitchFamily="18" charset="0"/>
                                </a:rPr>
                                <m:t>𝑉</m:t>
                              </m:r>
                              <m:d>
                                <m:dPr>
                                  <m:ctrlPr>
                                    <a:rPr lang="vi-VN" i="1" noProof="1">
                                      <a:solidFill>
                                        <a:schemeClr val="tx1">
                                          <a:lumMod val="95000"/>
                                          <a:lumOff val="5000"/>
                                        </a:schemeClr>
                                      </a:solidFill>
                                      <a:latin typeface="Cambria Math" panose="02040503050406030204" pitchFamily="18" charset="0"/>
                                    </a:rPr>
                                  </m:ctrlPr>
                                </m:dPr>
                                <m:e>
                                  <m:r>
                                    <a:rPr lang="vi-VN" i="1" noProof="1">
                                      <a:solidFill>
                                        <a:schemeClr val="tx1">
                                          <a:lumMod val="95000"/>
                                          <a:lumOff val="5000"/>
                                        </a:schemeClr>
                                      </a:solidFill>
                                      <a:latin typeface="Cambria Math" panose="02040503050406030204" pitchFamily="18" charset="0"/>
                                    </a:rPr>
                                    <m:t>𝑥</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𝑦</m:t>
                                  </m:r>
                                </m:e>
                              </m:d>
                            </m:e>
                            <m:sup>
                              <m:r>
                                <a:rPr lang="vi-VN" i="1" noProof="1">
                                  <a:solidFill>
                                    <a:schemeClr val="tx1">
                                      <a:lumMod val="95000"/>
                                      <a:lumOff val="5000"/>
                                    </a:schemeClr>
                                  </a:solidFill>
                                  <a:latin typeface="Cambria Math" panose="02040503050406030204" pitchFamily="18" charset="0"/>
                                </a:rPr>
                                <m:t>2</m:t>
                              </m:r>
                            </m:sup>
                          </m:sSup>
                        </m:e>
                      </m:rad>
                    </m:oMath>
                  </m:oMathPara>
                </a14:m>
                <a:endParaRPr lang="vi-VN" noProof="1">
                  <a:solidFill>
                    <a:schemeClr val="tx1">
                      <a:lumMod val="95000"/>
                      <a:lumOff val="5000"/>
                    </a:schemeClr>
                  </a:solidFill>
                </a:endParaRPr>
              </a:p>
            </p:txBody>
          </p:sp>
        </mc:Choice>
        <mc:Fallback xmlns="">
          <p:sp>
            <p:nvSpPr>
              <p:cNvPr id="6" name="Chỗ dành sẵn cho Nội dung 2">
                <a:extLst>
                  <a:ext uri="{FF2B5EF4-FFF2-40B4-BE49-F238E27FC236}">
                    <a16:creationId xmlns:a16="http://schemas.microsoft.com/office/drawing/2014/main" id="{6442B69D-7DC9-4412-8C8F-7B23CF8E834D}"/>
                  </a:ext>
                </a:extLst>
              </p:cNvPr>
              <p:cNvSpPr txBox="1">
                <a:spLocks noRot="1" noChangeAspect="1" noMove="1" noResize="1" noEditPoints="1" noAdjustHandles="1" noChangeArrowheads="1" noChangeShapeType="1" noTextEdit="1"/>
              </p:cNvSpPr>
              <p:nvPr/>
            </p:nvSpPr>
            <p:spPr>
              <a:xfrm>
                <a:off x="0" y="644941"/>
                <a:ext cx="9005348" cy="4634290"/>
              </a:xfrm>
              <a:prstGeom prst="rect">
                <a:avLst/>
              </a:prstGeom>
              <a:blipFill>
                <a:blip r:embed="rId3"/>
                <a:stretch>
                  <a:fillRect/>
                </a:stretch>
              </a:blipFill>
              <a:ln>
                <a:noFill/>
              </a:ln>
            </p:spPr>
            <p:txBody>
              <a:bodyPr/>
              <a:lstStyle/>
              <a:p>
                <a:r>
                  <a:rPr lang="en-US">
                    <a:noFill/>
                  </a:rPr>
                  <a:t> </a:t>
                </a:r>
              </a:p>
            </p:txBody>
          </p:sp>
        </mc:Fallback>
      </mc:AlternateContent>
      <p:sp>
        <p:nvSpPr>
          <p:cNvPr id="9" name="Hình chữ nhật 8">
            <a:extLst>
              <a:ext uri="{FF2B5EF4-FFF2-40B4-BE49-F238E27FC236}">
                <a16:creationId xmlns:a16="http://schemas.microsoft.com/office/drawing/2014/main" id="{2FB0C3C4-3F8D-4C18-BF9B-5C9D386DD5CA}"/>
              </a:ext>
            </a:extLst>
          </p:cNvPr>
          <p:cNvSpPr/>
          <p:nvPr/>
        </p:nvSpPr>
        <p:spPr>
          <a:xfrm>
            <a:off x="1041851" y="2051212"/>
            <a:ext cx="609022" cy="841050"/>
          </a:xfrm>
          <a:prstGeom prst="rect">
            <a:avLst/>
          </a:prstGeom>
          <a:gradFill>
            <a:gsLst>
              <a:gs pos="0">
                <a:schemeClr val="tx1">
                  <a:lumMod val="95000"/>
                  <a:lumOff val="5000"/>
                </a:schemeClr>
              </a:gs>
              <a:gs pos="74000">
                <a:schemeClr val="bg1"/>
              </a:gs>
              <a:gs pos="83000">
                <a:schemeClr val="bg1"/>
              </a:gs>
              <a:gs pos="100000">
                <a:schemeClr val="bg1"/>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ình chữ nhật 9">
            <a:extLst>
              <a:ext uri="{FF2B5EF4-FFF2-40B4-BE49-F238E27FC236}">
                <a16:creationId xmlns:a16="http://schemas.microsoft.com/office/drawing/2014/main" id="{0F4E3BBD-58FF-478B-85DF-FFC052F6602B}"/>
              </a:ext>
            </a:extLst>
          </p:cNvPr>
          <p:cNvSpPr/>
          <p:nvPr/>
        </p:nvSpPr>
        <p:spPr>
          <a:xfrm rot="5400000">
            <a:off x="1081775" y="3140657"/>
            <a:ext cx="849878" cy="929727"/>
          </a:xfrm>
          <a:prstGeom prst="rect">
            <a:avLst/>
          </a:prstGeom>
          <a:gradFill>
            <a:gsLst>
              <a:gs pos="0">
                <a:schemeClr val="tx1">
                  <a:lumMod val="95000"/>
                  <a:lumOff val="5000"/>
                </a:schemeClr>
              </a:gs>
              <a:gs pos="74000">
                <a:schemeClr val="bg1"/>
              </a:gs>
              <a:gs pos="83000">
                <a:schemeClr val="bg1"/>
              </a:gs>
              <a:gs pos="100000">
                <a:schemeClr val="bg1"/>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1" name="Đường kết nối Mũi tên Thẳng 10">
            <a:extLst>
              <a:ext uri="{FF2B5EF4-FFF2-40B4-BE49-F238E27FC236}">
                <a16:creationId xmlns:a16="http://schemas.microsoft.com/office/drawing/2014/main" id="{4C422451-097B-4001-9C1B-DBDB579922F2}"/>
              </a:ext>
            </a:extLst>
          </p:cNvPr>
          <p:cNvCxnSpPr>
            <a:cxnSpLocks/>
          </p:cNvCxnSpPr>
          <p:nvPr/>
        </p:nvCxnSpPr>
        <p:spPr>
          <a:xfrm>
            <a:off x="1286698" y="2473505"/>
            <a:ext cx="728349" cy="0"/>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Đường kết nối Mũi tên Thẳng 11">
            <a:extLst>
              <a:ext uri="{FF2B5EF4-FFF2-40B4-BE49-F238E27FC236}">
                <a16:creationId xmlns:a16="http://schemas.microsoft.com/office/drawing/2014/main" id="{CA606415-D5A6-4BA4-8F88-18815BF18A09}"/>
              </a:ext>
            </a:extLst>
          </p:cNvPr>
          <p:cNvCxnSpPr>
            <a:cxnSpLocks/>
          </p:cNvCxnSpPr>
          <p:nvPr/>
        </p:nvCxnSpPr>
        <p:spPr>
          <a:xfrm>
            <a:off x="1529431" y="3411258"/>
            <a:ext cx="0" cy="746405"/>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Đường nối Thẳng 14">
            <a:extLst>
              <a:ext uri="{FF2B5EF4-FFF2-40B4-BE49-F238E27FC236}">
                <a16:creationId xmlns:a16="http://schemas.microsoft.com/office/drawing/2014/main" id="{FE953767-8CEC-41D4-AF03-4CB942599BC9}"/>
              </a:ext>
            </a:extLst>
          </p:cNvPr>
          <p:cNvCxnSpPr>
            <a:cxnSpLocks/>
          </p:cNvCxnSpPr>
          <p:nvPr/>
        </p:nvCxnSpPr>
        <p:spPr>
          <a:xfrm>
            <a:off x="1419610" y="2051212"/>
            <a:ext cx="0" cy="84105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Đường nối Thẳng 17">
            <a:extLst>
              <a:ext uri="{FF2B5EF4-FFF2-40B4-BE49-F238E27FC236}">
                <a16:creationId xmlns:a16="http://schemas.microsoft.com/office/drawing/2014/main" id="{458E1439-CE12-4A8B-9AEB-5267E396C960}"/>
              </a:ext>
            </a:extLst>
          </p:cNvPr>
          <p:cNvCxnSpPr>
            <a:cxnSpLocks/>
          </p:cNvCxnSpPr>
          <p:nvPr/>
        </p:nvCxnSpPr>
        <p:spPr>
          <a:xfrm flipH="1">
            <a:off x="994341" y="3758953"/>
            <a:ext cx="977237"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Chỗ dành sẵn cho Số hiệu Bản chiếu 2">
            <a:extLst>
              <a:ext uri="{FF2B5EF4-FFF2-40B4-BE49-F238E27FC236}">
                <a16:creationId xmlns:a16="http://schemas.microsoft.com/office/drawing/2014/main" id="{60A845AD-26A1-4838-B294-E99AE08E4402}"/>
              </a:ext>
            </a:extLst>
          </p:cNvPr>
          <p:cNvSpPr>
            <a:spLocks noGrp="1"/>
          </p:cNvSpPr>
          <p:nvPr>
            <p:ph type="sldNum" sz="quarter" idx="11"/>
          </p:nvPr>
        </p:nvSpPr>
        <p:spPr/>
        <p:txBody>
          <a:bodyPr/>
          <a:lstStyle/>
          <a:p>
            <a:fld id="{02D76CAB-BAFC-4158-88F7-55F12F77BF20}" type="slidenum">
              <a:rPr lang="en-US" smtClean="0"/>
              <a:t>16</a:t>
            </a:fld>
            <a:endParaRPr lang="en-US"/>
          </a:p>
        </p:txBody>
      </p:sp>
    </p:spTree>
    <p:extLst>
      <p:ext uri="{BB962C8B-B14F-4D97-AF65-F5344CB8AC3E}">
        <p14:creationId xmlns:p14="http://schemas.microsoft.com/office/powerpoint/2010/main" val="212534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5" name="Chỗ dành sẵn cho Nội dung 2">
                <a:extLst>
                  <a:ext uri="{FF2B5EF4-FFF2-40B4-BE49-F238E27FC236}">
                    <a16:creationId xmlns:a16="http://schemas.microsoft.com/office/drawing/2014/main" id="{5B484AFA-28DF-40C1-896E-EB459BA7D31B}"/>
                  </a:ext>
                </a:extLst>
              </p:cNvPr>
              <p:cNvSpPr txBox="1">
                <a:spLocks/>
              </p:cNvSpPr>
              <p:nvPr/>
            </p:nvSpPr>
            <p:spPr>
              <a:xfrm>
                <a:off x="139187" y="1339951"/>
                <a:ext cx="9090790" cy="3313056"/>
              </a:xfrm>
              <a:prstGeom prst="rect">
                <a:avLst/>
              </a:prstGeom>
              <a:noFill/>
              <a:ln>
                <a:noFill/>
              </a:ln>
            </p:spPr>
            <p:txBody>
              <a:bodyPr spcFirstLastPara="1" wrap="square" lIns="91425" tIns="91425" rIns="91425" bIns="91425" anchor="ctr" anchorCtr="0">
                <a:normAutofit fontScale="77500" lnSpcReduction="20000"/>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584200" lvl="1" indent="0">
                  <a:buNone/>
                </a:pPr>
                <a:r>
                  <a:rPr lang="vi-VN" b="1" noProof="1">
                    <a:solidFill>
                      <a:schemeClr val="tx2">
                        <a:lumMod val="75000"/>
                      </a:schemeClr>
                    </a:solidFill>
                  </a:rPr>
                  <a:t>Kích thước ảnh kết quả</a:t>
                </a:r>
              </a:p>
              <a:p>
                <a:pPr marL="342900" lvl="1" indent="0" algn="ctr">
                  <a:buFont typeface="Actor"/>
                  <a:buNone/>
                </a:pPr>
                <a14:m>
                  <m:oMathPara xmlns:m="http://schemas.openxmlformats.org/officeDocument/2006/math">
                    <m:oMathParaPr>
                      <m:jc m:val="centerGroup"/>
                    </m:oMathParaPr>
                    <m:oMath xmlns:m="http://schemas.openxmlformats.org/officeDocument/2006/math">
                      <m:f>
                        <m:fPr>
                          <m:ctrlPr>
                            <a:rPr lang="vi-VN" i="1" noProof="1" smtClean="0">
                              <a:solidFill>
                                <a:schemeClr val="tx1">
                                  <a:lumMod val="95000"/>
                                  <a:lumOff val="5000"/>
                                </a:schemeClr>
                              </a:solidFill>
                              <a:latin typeface="Cambria Math" panose="02040503050406030204" pitchFamily="18" charset="0"/>
                            </a:rPr>
                          </m:ctrlPr>
                        </m:fPr>
                        <m:num>
                          <m:r>
                            <a:rPr lang="vi-VN" b="1" i="1" noProof="1" smtClean="0">
                              <a:solidFill>
                                <a:schemeClr val="tx1">
                                  <a:lumMod val="95000"/>
                                  <a:lumOff val="5000"/>
                                </a:schemeClr>
                              </a:solidFill>
                              <a:latin typeface="Cambria Math" panose="02040503050406030204" pitchFamily="18" charset="0"/>
                            </a:rPr>
                            <m:t>𝑵</m:t>
                          </m:r>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3</m:t>
                          </m:r>
                        </m:num>
                        <m:den>
                          <m:r>
                            <a:rPr lang="vi-VN" i="1" noProof="1" smtClean="0">
                              <a:solidFill>
                                <a:schemeClr val="tx1">
                                  <a:lumMod val="95000"/>
                                  <a:lumOff val="5000"/>
                                </a:schemeClr>
                              </a:solidFill>
                              <a:latin typeface="Cambria Math" panose="02040503050406030204" pitchFamily="18" charset="0"/>
                            </a:rPr>
                            <m:t>1</m:t>
                          </m:r>
                        </m:den>
                      </m:f>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r>
                        <a:rPr lang="vi-VN" i="1" noProof="1" smtClean="0">
                          <a:solidFill>
                            <a:schemeClr val="tx1">
                              <a:lumMod val="95000"/>
                              <a:lumOff val="5000"/>
                            </a:schemeClr>
                          </a:solidFill>
                          <a:latin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rPr>
                        <m:t>𝑵</m:t>
                      </m:r>
                      <m:r>
                        <a:rPr lang="vi-VN" b="1" i="1" noProof="1" smtClean="0">
                          <a:solidFill>
                            <a:schemeClr val="tx1">
                              <a:lumMod val="95000"/>
                              <a:lumOff val="5000"/>
                            </a:schemeClr>
                          </a:solidFill>
                          <a:latin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rPr>
                        <m:t>𝟐</m:t>
                      </m:r>
                      <m:r>
                        <a:rPr lang="vi-VN" b="1" i="1" noProof="1" smtClean="0">
                          <a:solidFill>
                            <a:schemeClr val="tx1">
                              <a:lumMod val="95000"/>
                              <a:lumOff val="5000"/>
                            </a:schemeClr>
                          </a:solidFill>
                          <a:latin typeface="Cambria Math" panose="02040503050406030204" pitchFamily="18" charset="0"/>
                        </a:rPr>
                        <m:t>&lt;</m:t>
                      </m:r>
                      <m:r>
                        <a:rPr lang="vi-VN" b="1" i="1" noProof="1" smtClean="0">
                          <a:solidFill>
                            <a:schemeClr val="tx1">
                              <a:lumMod val="95000"/>
                              <a:lumOff val="5000"/>
                            </a:schemeClr>
                          </a:solidFill>
                          <a:latin typeface="Cambria Math" panose="02040503050406030204" pitchFamily="18" charset="0"/>
                        </a:rPr>
                        <m:t>𝑵</m:t>
                      </m:r>
                    </m:oMath>
                  </m:oMathPara>
                </a14:m>
                <a:endParaRPr lang="en-US" noProof="1">
                  <a:solidFill>
                    <a:schemeClr val="tx1">
                      <a:lumMod val="95000"/>
                      <a:lumOff val="5000"/>
                    </a:schemeClr>
                  </a:solidFill>
                </a:endParaRPr>
              </a:p>
              <a:p>
                <a:pPr marL="342900" lvl="1" indent="0" algn="ctr">
                  <a:buFont typeface="Actor"/>
                  <a:buNone/>
                </a:pPr>
                <a:endParaRPr lang="vi-VN" noProof="1">
                  <a:solidFill>
                    <a:schemeClr val="tx1">
                      <a:lumMod val="95000"/>
                      <a:lumOff val="5000"/>
                    </a:schemeClr>
                  </a:solidFill>
                </a:endParaRPr>
              </a:p>
              <a:p>
                <a:pPr marL="584200" lvl="1" indent="0">
                  <a:buNone/>
                </a:pPr>
                <a:r>
                  <a:rPr lang="vi-VN" b="1" noProof="1">
                    <a:solidFill>
                      <a:schemeClr val="tx2">
                        <a:lumMod val="75000"/>
                      </a:schemeClr>
                    </a:solidFill>
                  </a:rPr>
                  <a:t>Sử dụng Zero-padding để giữ nguyên kích thước của ảnh kết quả so với ảnh gốc</a:t>
                </a:r>
                <a:endParaRPr lang="en-US" b="1" noProof="1">
                  <a:solidFill>
                    <a:schemeClr val="tx2">
                      <a:lumMod val="75000"/>
                    </a:schemeClr>
                  </a:solidFill>
                </a:endParaRPr>
              </a:p>
              <a:p>
                <a:pPr marL="584200" lvl="1" indent="0">
                  <a:buNone/>
                </a:pPr>
                <a:endParaRPr lang="vi-VN" b="1" noProof="1">
                  <a:solidFill>
                    <a:schemeClr val="tx2">
                      <a:lumMod val="75000"/>
                    </a:schemeClr>
                  </a:solidFill>
                </a:endParaRPr>
              </a:p>
              <a:p>
                <a:pPr lvl="2"/>
                <a:r>
                  <a:rPr lang="vi-VN" noProof="1">
                    <a:solidFill>
                      <a:schemeClr val="tx1">
                        <a:lumMod val="95000"/>
                        <a:lumOff val="5000"/>
                      </a:schemeClr>
                    </a:solidFill>
                    <a:latin typeface="+mn-lt"/>
                  </a:rPr>
                  <a:t>Thêm “viền số </a:t>
                </a:r>
                <a:r>
                  <a:rPr lang="en-US" noProof="1">
                    <a:solidFill>
                      <a:schemeClr val="tx1">
                        <a:lumMod val="95000"/>
                        <a:lumOff val="5000"/>
                      </a:schemeClr>
                    </a:solidFill>
                    <a:latin typeface="+mn-lt"/>
                  </a:rPr>
                  <a:t>0</a:t>
                </a:r>
                <a:r>
                  <a:rPr lang="vi-VN" noProof="1">
                    <a:solidFill>
                      <a:schemeClr val="tx1">
                        <a:lumMod val="95000"/>
                        <a:lumOff val="5000"/>
                      </a:schemeClr>
                    </a:solidFill>
                    <a:latin typeface="+mn-lt"/>
                  </a:rPr>
                  <a:t>” bao quanh ảnh gốc:</a:t>
                </a:r>
                <a:endParaRPr lang="en-US" noProof="1">
                  <a:solidFill>
                    <a:schemeClr val="tx1">
                      <a:lumMod val="95000"/>
                      <a:lumOff val="5000"/>
                    </a:schemeClr>
                  </a:solidFill>
                  <a:latin typeface="+mn-lt"/>
                </a:endParaRPr>
              </a:p>
              <a:p>
                <a:pPr lvl="2"/>
                <a:endParaRPr lang="en-US" noProof="1">
                  <a:solidFill>
                    <a:schemeClr val="tx1">
                      <a:lumMod val="95000"/>
                      <a:lumOff val="5000"/>
                    </a:schemeClr>
                  </a:solidFill>
                  <a:latin typeface="+mn-lt"/>
                </a:endParaRPr>
              </a:p>
              <a:p>
                <a:pPr lvl="2"/>
                <a:endParaRPr lang="vi-VN" noProof="1">
                  <a:solidFill>
                    <a:schemeClr val="tx1">
                      <a:lumMod val="95000"/>
                      <a:lumOff val="5000"/>
                    </a:schemeClr>
                  </a:solidFill>
                  <a:latin typeface="+mn-lt"/>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en-US" noProof="1">
                  <a:solidFill>
                    <a:schemeClr val="tx1">
                      <a:lumMod val="95000"/>
                      <a:lumOff val="5000"/>
                    </a:schemeClr>
                  </a:solidFill>
                </a:endParaRPr>
              </a:p>
              <a:p>
                <a:pPr lvl="2"/>
                <a:endParaRPr lang="en-US" noProof="1">
                  <a:solidFill>
                    <a:schemeClr val="tx1">
                      <a:lumMod val="95000"/>
                      <a:lumOff val="5000"/>
                    </a:schemeClr>
                  </a:solidFill>
                </a:endParaRPr>
              </a:p>
              <a:p>
                <a:pPr lvl="2"/>
                <a:endParaRPr lang="vi-VN" noProof="1">
                  <a:solidFill>
                    <a:schemeClr val="tx1">
                      <a:lumMod val="95000"/>
                      <a:lumOff val="5000"/>
                    </a:schemeClr>
                  </a:solidFill>
                </a:endParaRPr>
              </a:p>
              <a:p>
                <a:pPr lvl="2"/>
                <a:r>
                  <a:rPr lang="vi-VN" noProof="1">
                    <a:solidFill>
                      <a:schemeClr val="tx1">
                        <a:lumMod val="95000"/>
                        <a:lumOff val="5000"/>
                      </a:schemeClr>
                    </a:solidFill>
                  </a:rPr>
                  <a:t>Kích thước ảnh kết quả: </a:t>
                </a:r>
              </a:p>
              <a:p>
                <a:pPr marL="685800" lvl="2" indent="0">
                  <a:buFont typeface="Actor"/>
                  <a:buNone/>
                </a:pPr>
                <a14:m>
                  <m:oMathPara xmlns:m="http://schemas.openxmlformats.org/officeDocument/2006/math">
                    <m:oMathParaPr>
                      <m:jc m:val="center"/>
                    </m:oMathParaPr>
                    <m:oMath xmlns:m="http://schemas.openxmlformats.org/officeDocument/2006/math">
                      <m:f>
                        <m:fPr>
                          <m:ctrlPr>
                            <a:rPr lang="vi-VN" i="1" noProof="1" smtClean="0">
                              <a:solidFill>
                                <a:schemeClr val="tx1">
                                  <a:lumMod val="95000"/>
                                  <a:lumOff val="5000"/>
                                </a:schemeClr>
                              </a:solidFill>
                              <a:latin typeface="Cambria Math" panose="02040503050406030204" pitchFamily="18" charset="0"/>
                            </a:rPr>
                          </m:ctrlPr>
                        </m:fPr>
                        <m:num>
                          <m:r>
                            <a:rPr lang="vi-VN" b="1" i="1" noProof="1" smtClean="0">
                              <a:solidFill>
                                <a:schemeClr val="tx1">
                                  <a:lumMod val="95000"/>
                                  <a:lumOff val="5000"/>
                                </a:schemeClr>
                              </a:solidFill>
                              <a:latin typeface="Cambria Math" panose="02040503050406030204" pitchFamily="18" charset="0"/>
                            </a:rPr>
                            <m:t>𝑵</m:t>
                          </m:r>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3</m:t>
                          </m:r>
                          <m:r>
                            <a:rPr lang="vi-VN" i="1" noProof="1" smtClean="0">
                              <a:solidFill>
                                <a:schemeClr val="tx1">
                                  <a:lumMod val="95000"/>
                                  <a:lumOff val="5000"/>
                                </a:schemeClr>
                              </a:solidFill>
                              <a:latin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rPr>
                            <m:t>𝟐</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𝟏</m:t>
                          </m:r>
                        </m:num>
                        <m:den>
                          <m:r>
                            <a:rPr lang="vi-VN" i="1" noProof="1" smtClean="0">
                              <a:solidFill>
                                <a:schemeClr val="tx1">
                                  <a:lumMod val="95000"/>
                                  <a:lumOff val="5000"/>
                                </a:schemeClr>
                              </a:solidFill>
                              <a:latin typeface="Cambria Math" panose="02040503050406030204" pitchFamily="18" charset="0"/>
                            </a:rPr>
                            <m:t>1</m:t>
                          </m:r>
                        </m:den>
                      </m:f>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r>
                        <a:rPr lang="vi-VN" i="1" noProof="1" smtClean="0">
                          <a:solidFill>
                            <a:schemeClr val="tx1">
                              <a:lumMod val="95000"/>
                              <a:lumOff val="5000"/>
                            </a:schemeClr>
                          </a:solidFill>
                          <a:latin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rPr>
                        <m:t>𝑵</m:t>
                      </m:r>
                    </m:oMath>
                  </m:oMathPara>
                </a14:m>
                <a:endParaRPr lang="vi-VN" noProof="1">
                  <a:solidFill>
                    <a:schemeClr val="tx1">
                      <a:lumMod val="95000"/>
                      <a:lumOff val="5000"/>
                    </a:schemeClr>
                  </a:solidFill>
                </a:endParaRPr>
              </a:p>
            </p:txBody>
          </p:sp>
        </mc:Choice>
        <mc:Fallback xmlns="">
          <p:sp>
            <p:nvSpPr>
              <p:cNvPr id="5" name="Chỗ dành sẵn cho Nội dung 2">
                <a:extLst>
                  <a:ext uri="{FF2B5EF4-FFF2-40B4-BE49-F238E27FC236}">
                    <a16:creationId xmlns:a16="http://schemas.microsoft.com/office/drawing/2014/main" id="{5B484AFA-28DF-40C1-896E-EB459BA7D31B}"/>
                  </a:ext>
                </a:extLst>
              </p:cNvPr>
              <p:cNvSpPr txBox="1">
                <a:spLocks noRot="1" noChangeAspect="1" noMove="1" noResize="1" noEditPoints="1" noAdjustHandles="1" noChangeArrowheads="1" noChangeShapeType="1" noTextEdit="1"/>
              </p:cNvSpPr>
              <p:nvPr/>
            </p:nvSpPr>
            <p:spPr>
              <a:xfrm>
                <a:off x="139187" y="1339951"/>
                <a:ext cx="9090790" cy="3313056"/>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F53D2036-0CBE-451C-8FA4-D02A1C64BC99}"/>
                  </a:ext>
                </a:extLst>
              </p:cNvPr>
              <p:cNvSpPr txBox="1"/>
              <p:nvPr/>
            </p:nvSpPr>
            <p:spPr>
              <a:xfrm>
                <a:off x="1247811" y="2688575"/>
                <a:ext cx="2397289" cy="1224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sz="1600"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sz="1600" i="1">
                                  <a:solidFill>
                                    <a:schemeClr val="tx1">
                                      <a:lumMod val="95000"/>
                                      <a:lumOff val="5000"/>
                                    </a:schemeClr>
                                  </a:solidFill>
                                  <a:latin typeface="Cambria Math" panose="02040503050406030204" pitchFamily="18" charset="0"/>
                                </a:rPr>
                              </m:ctrlPr>
                            </m:mP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
                        </m:e>
                      </m:d>
                    </m:oMath>
                  </m:oMathPara>
                </a14:m>
                <a:endParaRPr lang="vi-VN" sz="1600" dirty="0">
                  <a:solidFill>
                    <a:schemeClr val="tx1">
                      <a:lumMod val="95000"/>
                      <a:lumOff val="5000"/>
                    </a:schemeClr>
                  </a:solidFill>
                </a:endParaRPr>
              </a:p>
            </p:txBody>
          </p:sp>
        </mc:Choice>
        <mc:Fallback xmlns="">
          <p:sp>
            <p:nvSpPr>
              <p:cNvPr id="6" name="Hộp Văn bản 5">
                <a:extLst>
                  <a:ext uri="{FF2B5EF4-FFF2-40B4-BE49-F238E27FC236}">
                    <a16:creationId xmlns:a16="http://schemas.microsoft.com/office/drawing/2014/main" id="{F53D2036-0CBE-451C-8FA4-D02A1C64BC99}"/>
                  </a:ext>
                </a:extLst>
              </p:cNvPr>
              <p:cNvSpPr txBox="1">
                <a:spLocks noRot="1" noChangeAspect="1" noMove="1" noResize="1" noEditPoints="1" noAdjustHandles="1" noChangeArrowheads="1" noChangeShapeType="1" noTextEdit="1"/>
              </p:cNvSpPr>
              <p:nvPr/>
            </p:nvSpPr>
            <p:spPr>
              <a:xfrm>
                <a:off x="1247811" y="2688575"/>
                <a:ext cx="2397289" cy="1224694"/>
              </a:xfrm>
              <a:prstGeom prst="rect">
                <a:avLst/>
              </a:prstGeom>
              <a:blipFill>
                <a:blip r:embed="rId4"/>
                <a:stretch>
                  <a:fillRect/>
                </a:stretch>
              </a:blipFill>
            </p:spPr>
            <p:txBody>
              <a:bodyPr/>
              <a:lstStyle/>
              <a:p>
                <a:r>
                  <a:rPr lang="en-US">
                    <a:noFill/>
                  </a:rPr>
                  <a:t> </a:t>
                </a:r>
              </a:p>
            </p:txBody>
          </p:sp>
        </mc:Fallback>
      </mc:AlternateContent>
      <p:sp>
        <p:nvSpPr>
          <p:cNvPr id="7" name="Hộp Văn bản 6">
            <a:extLst>
              <a:ext uri="{FF2B5EF4-FFF2-40B4-BE49-F238E27FC236}">
                <a16:creationId xmlns:a16="http://schemas.microsoft.com/office/drawing/2014/main" id="{E1675706-05CD-4152-908D-120F8F5575FB}"/>
              </a:ext>
            </a:extLst>
          </p:cNvPr>
          <p:cNvSpPr txBox="1"/>
          <p:nvPr/>
        </p:nvSpPr>
        <p:spPr>
          <a:xfrm>
            <a:off x="3330443" y="2876673"/>
            <a:ext cx="2248678" cy="338554"/>
          </a:xfrm>
          <a:prstGeom prst="rect">
            <a:avLst/>
          </a:prstGeom>
          <a:noFill/>
        </p:spPr>
        <p:txBody>
          <a:bodyPr wrap="square" rtlCol="0" anchor="ctr">
            <a:spAutoFit/>
          </a:bodyPr>
          <a:lstStyle/>
          <a:p>
            <a:pPr algn="ctr"/>
            <a:r>
              <a:rPr lang="vi-VN" sz="1600" b="1" noProof="1">
                <a:solidFill>
                  <a:srgbClr val="0070C0"/>
                </a:solidFill>
                <a:latin typeface="Segoe UI" panose="020B0502040204020203" pitchFamily="34" charset="0"/>
                <a:cs typeface="Segoe UI" panose="020B0502040204020203" pitchFamily="34" charset="0"/>
              </a:rPr>
              <a:t>Zero-padding</a:t>
            </a:r>
          </a:p>
        </p:txBody>
      </p:sp>
      <p:cxnSp>
        <p:nvCxnSpPr>
          <p:cNvPr id="8" name="Đường kết nối Mũi tên Thẳng 7">
            <a:extLst>
              <a:ext uri="{FF2B5EF4-FFF2-40B4-BE49-F238E27FC236}">
                <a16:creationId xmlns:a16="http://schemas.microsoft.com/office/drawing/2014/main" id="{5B387F07-EDB8-4B90-96C0-26C96A9C7028}"/>
              </a:ext>
            </a:extLst>
          </p:cNvPr>
          <p:cNvCxnSpPr>
            <a:cxnSpLocks/>
          </p:cNvCxnSpPr>
          <p:nvPr/>
        </p:nvCxnSpPr>
        <p:spPr>
          <a:xfrm>
            <a:off x="3450234" y="3361077"/>
            <a:ext cx="2243532" cy="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Hộp Văn bản 10">
                <a:extLst>
                  <a:ext uri="{FF2B5EF4-FFF2-40B4-BE49-F238E27FC236}">
                    <a16:creationId xmlns:a16="http://schemas.microsoft.com/office/drawing/2014/main" id="{548DD54B-8154-4E3F-8E22-B4858E0667E7}"/>
                  </a:ext>
                </a:extLst>
              </p:cNvPr>
              <p:cNvSpPr txBox="1"/>
              <p:nvPr/>
            </p:nvSpPr>
            <p:spPr>
              <a:xfrm>
                <a:off x="5227592" y="2447996"/>
                <a:ext cx="3693228" cy="1705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sz="1600" i="1" smtClean="0">
                              <a:solidFill>
                                <a:schemeClr val="tx1">
                                  <a:lumMod val="95000"/>
                                  <a:lumOff val="5000"/>
                                </a:schemeClr>
                              </a:solidFill>
                              <a:latin typeface="Cambria Math" panose="02040503050406030204" pitchFamily="18" charset="0"/>
                            </a:rPr>
                          </m:ctrlPr>
                        </m:dPr>
                        <m:e>
                          <m:m>
                            <m:mPr>
                              <m:plcHide m:val="on"/>
                              <m:mcs>
                                <m:mc>
                                  <m:mcPr>
                                    <m:count m:val="7"/>
                                    <m:mcJc m:val="center"/>
                                  </m:mcPr>
                                </m:mc>
                              </m:mcs>
                              <m:ctrlPr>
                                <a:rPr lang="vi-VN" sz="1600" i="1">
                                  <a:solidFill>
                                    <a:schemeClr val="tx1">
                                      <a:lumMod val="95000"/>
                                      <a:lumOff val="5000"/>
                                    </a:schemeClr>
                                  </a:solidFill>
                                  <a:latin typeface="Cambria Math" panose="02040503050406030204" pitchFamily="18" charset="0"/>
                                </a:rPr>
                              </m:ctrlPr>
                            </m:mPr>
                            <m:mr>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0"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mr>
                          </m:m>
                        </m:e>
                      </m:d>
                    </m:oMath>
                  </m:oMathPara>
                </a14:m>
                <a:endParaRPr lang="vi-VN" sz="1600" dirty="0">
                  <a:solidFill>
                    <a:schemeClr val="tx1">
                      <a:lumMod val="95000"/>
                      <a:lumOff val="5000"/>
                    </a:schemeClr>
                  </a:solidFill>
                </a:endParaRPr>
              </a:p>
            </p:txBody>
          </p:sp>
        </mc:Choice>
        <mc:Fallback xmlns="">
          <p:sp>
            <p:nvSpPr>
              <p:cNvPr id="11" name="Hộp Văn bản 10">
                <a:extLst>
                  <a:ext uri="{FF2B5EF4-FFF2-40B4-BE49-F238E27FC236}">
                    <a16:creationId xmlns:a16="http://schemas.microsoft.com/office/drawing/2014/main" id="{548DD54B-8154-4E3F-8E22-B4858E0667E7}"/>
                  </a:ext>
                </a:extLst>
              </p:cNvPr>
              <p:cNvSpPr txBox="1">
                <a:spLocks noRot="1" noChangeAspect="1" noMove="1" noResize="1" noEditPoints="1" noAdjustHandles="1" noChangeArrowheads="1" noChangeShapeType="1" noTextEdit="1"/>
              </p:cNvSpPr>
              <p:nvPr/>
            </p:nvSpPr>
            <p:spPr>
              <a:xfrm>
                <a:off x="5227592" y="2447996"/>
                <a:ext cx="3693228" cy="1705852"/>
              </a:xfrm>
              <a:prstGeom prst="rect">
                <a:avLst/>
              </a:prstGeom>
              <a:blipFill>
                <a:blip r:embed="rId5"/>
                <a:stretch>
                  <a:fillRect/>
                </a:stretch>
              </a:blipFill>
            </p:spPr>
            <p:txBody>
              <a:bodyPr/>
              <a:lstStyle/>
              <a:p>
                <a:r>
                  <a:rPr lang="en-US">
                    <a:noFill/>
                  </a:rPr>
                  <a:t> </a:t>
                </a:r>
              </a:p>
            </p:txBody>
          </p:sp>
        </mc:Fallback>
      </mc:AlternateContent>
      <p:sp>
        <p:nvSpPr>
          <p:cNvPr id="3" name="Chỗ dành sẵn cho Số hiệu Bản chiếu 2">
            <a:extLst>
              <a:ext uri="{FF2B5EF4-FFF2-40B4-BE49-F238E27FC236}">
                <a16:creationId xmlns:a16="http://schemas.microsoft.com/office/drawing/2014/main" id="{5D24D7B5-A7F9-423E-93FD-52590CAAD21C}"/>
              </a:ext>
            </a:extLst>
          </p:cNvPr>
          <p:cNvSpPr>
            <a:spLocks noGrp="1"/>
          </p:cNvSpPr>
          <p:nvPr>
            <p:ph type="sldNum" sz="quarter" idx="11"/>
          </p:nvPr>
        </p:nvSpPr>
        <p:spPr/>
        <p:txBody>
          <a:bodyPr/>
          <a:lstStyle/>
          <a:p>
            <a:fld id="{02D76CAB-BAFC-4158-88F7-55F12F77BF20}" type="slidenum">
              <a:rPr lang="en-US" smtClean="0"/>
              <a:t>17</a:t>
            </a:fld>
            <a:endParaRPr lang="en-US"/>
          </a:p>
        </p:txBody>
      </p:sp>
    </p:spTree>
    <p:extLst>
      <p:ext uri="{BB962C8B-B14F-4D97-AF65-F5344CB8AC3E}">
        <p14:creationId xmlns:p14="http://schemas.microsoft.com/office/powerpoint/2010/main" val="2443626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5" name="Hộp Văn bản 4">
                <a:extLst>
                  <a:ext uri="{FF2B5EF4-FFF2-40B4-BE49-F238E27FC236}">
                    <a16:creationId xmlns:a16="http://schemas.microsoft.com/office/drawing/2014/main" id="{20D385CE-4510-4EA6-A1B9-BFA926D73164}"/>
                  </a:ext>
                </a:extLst>
              </p:cNvPr>
              <p:cNvSpPr txBox="1"/>
              <p:nvPr/>
            </p:nvSpPr>
            <p:spPr>
              <a:xfrm>
                <a:off x="-369298" y="2306372"/>
                <a:ext cx="2654329"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
                        </m:e>
                      </m:d>
                    </m:oMath>
                  </m:oMathPara>
                </a14:m>
                <a:endParaRPr lang="vi-VN" dirty="0">
                  <a:solidFill>
                    <a:schemeClr val="tx1">
                      <a:lumMod val="95000"/>
                      <a:lumOff val="5000"/>
                    </a:schemeClr>
                  </a:solidFill>
                </a:endParaRPr>
              </a:p>
            </p:txBody>
          </p:sp>
        </mc:Choice>
        <mc:Fallback xmlns="">
          <p:sp>
            <p:nvSpPr>
              <p:cNvPr id="5" name="Hộp Văn bản 4">
                <a:extLst>
                  <a:ext uri="{FF2B5EF4-FFF2-40B4-BE49-F238E27FC236}">
                    <a16:creationId xmlns:a16="http://schemas.microsoft.com/office/drawing/2014/main" id="{20D385CE-4510-4EA6-A1B9-BFA926D73164}"/>
                  </a:ext>
                </a:extLst>
              </p:cNvPr>
              <p:cNvSpPr txBox="1">
                <a:spLocks noRot="1" noChangeAspect="1" noMove="1" noResize="1" noEditPoints="1" noAdjustHandles="1" noChangeArrowheads="1" noChangeShapeType="1" noTextEdit="1"/>
              </p:cNvSpPr>
              <p:nvPr/>
            </p:nvSpPr>
            <p:spPr>
              <a:xfrm>
                <a:off x="-369298" y="2306372"/>
                <a:ext cx="2654329" cy="108311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F9B0B639-5DAA-471B-9D51-CB7B05ED6F9A}"/>
                  </a:ext>
                </a:extLst>
              </p:cNvPr>
              <p:cNvSpPr txBox="1"/>
              <p:nvPr/>
            </p:nvSpPr>
            <p:spPr>
              <a:xfrm>
                <a:off x="1813929" y="2166654"/>
                <a:ext cx="3312368" cy="1504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7"/>
                                    <m:mcJc m:val="center"/>
                                  </m:mcPr>
                                </m:mc>
                              </m:mcs>
                              <m:ctrlPr>
                                <a:rPr lang="vi-VN" i="1">
                                  <a:solidFill>
                                    <a:schemeClr val="tx1">
                                      <a:lumMod val="95000"/>
                                      <a:lumOff val="5000"/>
                                    </a:schemeClr>
                                  </a:solidFill>
                                  <a:latin typeface="Cambria Math" panose="02040503050406030204" pitchFamily="18" charset="0"/>
                                </a:rPr>
                              </m:ctrlPr>
                            </m:mPr>
                            <m:mr>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mr>
                          </m:m>
                        </m:e>
                      </m:d>
                    </m:oMath>
                  </m:oMathPara>
                </a14:m>
                <a:endParaRPr lang="vi-VN" dirty="0">
                  <a:solidFill>
                    <a:schemeClr val="tx1">
                      <a:lumMod val="95000"/>
                      <a:lumOff val="5000"/>
                    </a:schemeClr>
                  </a:solidFill>
                </a:endParaRPr>
              </a:p>
            </p:txBody>
          </p:sp>
        </mc:Choice>
        <mc:Fallback xmlns="">
          <p:sp>
            <p:nvSpPr>
              <p:cNvPr id="6" name="Hộp Văn bản 5">
                <a:extLst>
                  <a:ext uri="{FF2B5EF4-FFF2-40B4-BE49-F238E27FC236}">
                    <a16:creationId xmlns:a16="http://schemas.microsoft.com/office/drawing/2014/main" id="{F9B0B639-5DAA-471B-9D51-CB7B05ED6F9A}"/>
                  </a:ext>
                </a:extLst>
              </p:cNvPr>
              <p:cNvSpPr txBox="1">
                <a:spLocks noRot="1" noChangeAspect="1" noMove="1" noResize="1" noEditPoints="1" noAdjustHandles="1" noChangeArrowheads="1" noChangeShapeType="1" noTextEdit="1"/>
              </p:cNvSpPr>
              <p:nvPr/>
            </p:nvSpPr>
            <p:spPr>
              <a:xfrm>
                <a:off x="1813929" y="2166654"/>
                <a:ext cx="3312368" cy="1504130"/>
              </a:xfrm>
              <a:prstGeom prst="rect">
                <a:avLst/>
              </a:prstGeom>
              <a:blipFill>
                <a:blip r:embed="rId4"/>
                <a:stretch>
                  <a:fillRect/>
                </a:stretch>
              </a:blipFill>
            </p:spPr>
            <p:txBody>
              <a:bodyPr/>
              <a:lstStyle/>
              <a:p>
                <a:r>
                  <a:rPr lang="en-US">
                    <a:noFill/>
                  </a:rPr>
                  <a:t> </a:t>
                </a:r>
              </a:p>
            </p:txBody>
          </p:sp>
        </mc:Fallback>
      </mc:AlternateContent>
      <p:cxnSp>
        <p:nvCxnSpPr>
          <p:cNvPr id="7" name="Đường kết nối Mũi tên Thẳng 6">
            <a:extLst>
              <a:ext uri="{FF2B5EF4-FFF2-40B4-BE49-F238E27FC236}">
                <a16:creationId xmlns:a16="http://schemas.microsoft.com/office/drawing/2014/main" id="{8BD715AC-D240-4D66-8237-1546939E24BC}"/>
              </a:ext>
            </a:extLst>
          </p:cNvPr>
          <p:cNvCxnSpPr>
            <a:cxnSpLocks/>
          </p:cNvCxnSpPr>
          <p:nvPr/>
        </p:nvCxnSpPr>
        <p:spPr>
          <a:xfrm>
            <a:off x="1813929" y="2918719"/>
            <a:ext cx="471102" cy="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Hộp Văn bản 7">
                <a:extLst>
                  <a:ext uri="{FF2B5EF4-FFF2-40B4-BE49-F238E27FC236}">
                    <a16:creationId xmlns:a16="http://schemas.microsoft.com/office/drawing/2014/main" id="{D16C9778-560F-476E-B7A9-9B417F07221F}"/>
                  </a:ext>
                </a:extLst>
              </p:cNvPr>
              <p:cNvSpPr txBox="1"/>
              <p:nvPr/>
            </p:nvSpPr>
            <p:spPr>
              <a:xfrm>
                <a:off x="5660882" y="1152609"/>
                <a:ext cx="2769868"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smtClean="0">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
                        </m:e>
                      </m:d>
                    </m:oMath>
                  </m:oMathPara>
                </a14:m>
                <a:endParaRPr lang="vi-VN" dirty="0">
                  <a:solidFill>
                    <a:schemeClr val="tx1">
                      <a:lumMod val="95000"/>
                      <a:lumOff val="5000"/>
                    </a:schemeClr>
                  </a:solidFill>
                </a:endParaRPr>
              </a:p>
            </p:txBody>
          </p:sp>
        </mc:Choice>
        <mc:Fallback xmlns="">
          <p:sp>
            <p:nvSpPr>
              <p:cNvPr id="8" name="Hộp Văn bản 7">
                <a:extLst>
                  <a:ext uri="{FF2B5EF4-FFF2-40B4-BE49-F238E27FC236}">
                    <a16:creationId xmlns:a16="http://schemas.microsoft.com/office/drawing/2014/main" id="{D16C9778-560F-476E-B7A9-9B417F07221F}"/>
                  </a:ext>
                </a:extLst>
              </p:cNvPr>
              <p:cNvSpPr txBox="1">
                <a:spLocks noRot="1" noChangeAspect="1" noMove="1" noResize="1" noEditPoints="1" noAdjustHandles="1" noChangeArrowheads="1" noChangeShapeType="1" noTextEdit="1"/>
              </p:cNvSpPr>
              <p:nvPr/>
            </p:nvSpPr>
            <p:spPr>
              <a:xfrm>
                <a:off x="5660882" y="1152609"/>
                <a:ext cx="2769868" cy="108311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Hộp Văn bản 8">
                <a:extLst>
                  <a:ext uri="{FF2B5EF4-FFF2-40B4-BE49-F238E27FC236}">
                    <a16:creationId xmlns:a16="http://schemas.microsoft.com/office/drawing/2014/main" id="{7DAD172C-F71B-4CC5-B118-4611B003E3D0}"/>
                  </a:ext>
                </a:extLst>
              </p:cNvPr>
              <p:cNvSpPr txBox="1"/>
              <p:nvPr/>
            </p:nvSpPr>
            <p:spPr>
              <a:xfrm>
                <a:off x="5470706" y="2952535"/>
                <a:ext cx="3516316"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smtClean="0">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
                        </m:e>
                      </m:d>
                    </m:oMath>
                  </m:oMathPara>
                </a14:m>
                <a:endParaRPr lang="vi-VN" dirty="0">
                  <a:solidFill>
                    <a:schemeClr val="tx1">
                      <a:lumMod val="95000"/>
                      <a:lumOff val="5000"/>
                    </a:schemeClr>
                  </a:solidFill>
                </a:endParaRPr>
              </a:p>
            </p:txBody>
          </p:sp>
        </mc:Choice>
        <mc:Fallback xmlns="">
          <p:sp>
            <p:nvSpPr>
              <p:cNvPr id="9" name="Hộp Văn bản 8">
                <a:extLst>
                  <a:ext uri="{FF2B5EF4-FFF2-40B4-BE49-F238E27FC236}">
                    <a16:creationId xmlns:a16="http://schemas.microsoft.com/office/drawing/2014/main" id="{7DAD172C-F71B-4CC5-B118-4611B003E3D0}"/>
                  </a:ext>
                </a:extLst>
              </p:cNvPr>
              <p:cNvSpPr txBox="1">
                <a:spLocks noRot="1" noChangeAspect="1" noMove="1" noResize="1" noEditPoints="1" noAdjustHandles="1" noChangeArrowheads="1" noChangeShapeType="1" noTextEdit="1"/>
              </p:cNvSpPr>
              <p:nvPr/>
            </p:nvSpPr>
            <p:spPr>
              <a:xfrm>
                <a:off x="5470706" y="2952535"/>
                <a:ext cx="3516316" cy="10831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Hộp Văn bản 10">
                <a:extLst>
                  <a:ext uri="{FF2B5EF4-FFF2-40B4-BE49-F238E27FC236}">
                    <a16:creationId xmlns:a16="http://schemas.microsoft.com/office/drawing/2014/main" id="{9AD70318-1D3A-46E8-87F7-D66247984644}"/>
                  </a:ext>
                </a:extLst>
              </p:cNvPr>
              <p:cNvSpPr txBox="1"/>
              <p:nvPr/>
            </p:nvSpPr>
            <p:spPr>
              <a:xfrm>
                <a:off x="3038260" y="1184156"/>
                <a:ext cx="2769868" cy="6621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i="1" noProof="1" smtClean="0">
                          <a:solidFill>
                            <a:schemeClr val="tx1">
                              <a:lumMod val="95000"/>
                              <a:lumOff val="5000"/>
                            </a:schemeClr>
                          </a:solidFill>
                          <a:latin typeface="Cambria Math" panose="02040503050406030204" pitchFamily="18" charset="0"/>
                        </a:rPr>
                        <m:t>⊗</m:t>
                      </m:r>
                      <m:d>
                        <m:dPr>
                          <m:ctrlPr>
                            <a:rPr lang="vi-VN" i="1" noProof="1">
                              <a:solidFill>
                                <a:schemeClr val="tx1">
                                  <a:lumMod val="95000"/>
                                  <a:lumOff val="5000"/>
                                </a:schemeClr>
                              </a:solidFill>
                              <a:latin typeface="Cambria Math" panose="02040503050406030204" pitchFamily="18" charset="0"/>
                            </a:rPr>
                          </m:ctrlPr>
                        </m:dPr>
                        <m:e>
                          <m:sSub>
                            <m:sSubPr>
                              <m:ctrlPr>
                                <a:rPr lang="vi-VN" i="1" noProof="1" smtClean="0">
                                  <a:solidFill>
                                    <a:schemeClr val="tx1">
                                      <a:lumMod val="95000"/>
                                      <a:lumOff val="5000"/>
                                    </a:schemeClr>
                                  </a:solidFill>
                                  <a:latin typeface="Cambria Math" panose="02040503050406030204" pitchFamily="18" charset="0"/>
                                </a:rPr>
                              </m:ctrlPr>
                            </m:sSubPr>
                            <m:e>
                              <m:r>
                                <a:rPr lang="vi-VN" b="0" i="1" noProof="1" smtClean="0">
                                  <a:solidFill>
                                    <a:schemeClr val="tx1">
                                      <a:lumMod val="95000"/>
                                      <a:lumOff val="5000"/>
                                    </a:schemeClr>
                                  </a:solidFill>
                                  <a:latin typeface="Cambria Math" panose="02040503050406030204" pitchFamily="18" charset="0"/>
                                </a:rPr>
                                <m:t>𝐺</m:t>
                              </m:r>
                            </m:e>
                            <m:sub>
                              <m:r>
                                <a:rPr lang="vi-VN" b="0" i="1" noProof="1" smtClean="0">
                                  <a:solidFill>
                                    <a:schemeClr val="tx1">
                                      <a:lumMod val="95000"/>
                                      <a:lumOff val="5000"/>
                                    </a:schemeClr>
                                  </a:solidFill>
                                  <a:latin typeface="Cambria Math" panose="02040503050406030204" pitchFamily="18" charset="0"/>
                                </a:rPr>
                                <m:t>𝑥</m:t>
                              </m:r>
                            </m:sub>
                          </m:sSub>
                          <m:r>
                            <a:rPr lang="vi-VN" i="1" noProof="1">
                              <a:solidFill>
                                <a:schemeClr val="tx1">
                                  <a:lumMod val="95000"/>
                                  <a:lumOff val="5000"/>
                                </a:schemeClr>
                              </a:solidFill>
                              <a:latin typeface="Cambria Math" panose="02040503050406030204" pitchFamily="18" charset="0"/>
                            </a:rPr>
                            <m:t>=</m:t>
                          </m:r>
                          <m:d>
                            <m:dPr>
                              <m:begChr m:val="["/>
                              <m:endChr m:val="]"/>
                              <m:ctrlPr>
                                <a:rPr lang="vi-VN"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a:solidFill>
                                        <a:schemeClr val="tx1">
                                          <a:lumMod val="95000"/>
                                          <a:lumOff val="5000"/>
                                        </a:schemeClr>
                                      </a:solidFill>
                                      <a:latin typeface="Cambria Math" panose="02040503050406030204" pitchFamily="18" charset="0"/>
                                    </a:rPr>
                                  </m:ctrlPr>
                                </m:mPr>
                                <m:mr>
                                  <m:e>
                                    <m:r>
                                      <m:rPr>
                                        <m:brk m:alnAt="7"/>
                                      </m:rP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1</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1</m:t>
                                    </m:r>
                                  </m:e>
                                </m:mr>
                                <m:mr>
                                  <m:e>
                                    <m:r>
                                      <a:rPr lang="vi-VN" i="1" noProof="1">
                                        <a:solidFill>
                                          <a:schemeClr val="tx1">
                                            <a:lumMod val="95000"/>
                                            <a:lumOff val="5000"/>
                                          </a:schemeClr>
                                        </a:solidFill>
                                        <a:latin typeface="Cambria Math" panose="02040503050406030204" pitchFamily="18" charset="0"/>
                                      </a:rPr>
                                      <m:t>−2</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2</m:t>
                                    </m:r>
                                  </m:e>
                                </m:mr>
                                <m:mr>
                                  <m:e>
                                    <m:r>
                                      <a:rPr lang="vi-VN" i="1" noProof="1">
                                        <a:solidFill>
                                          <a:schemeClr val="tx1">
                                            <a:lumMod val="95000"/>
                                            <a:lumOff val="5000"/>
                                          </a:schemeClr>
                                        </a:solidFill>
                                        <a:latin typeface="Cambria Math" panose="02040503050406030204" pitchFamily="18" charset="0"/>
                                      </a:rPr>
                                      <m:t>−1</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1</m:t>
                                    </m:r>
                                  </m:e>
                                </m:mr>
                              </m:m>
                            </m:e>
                          </m:d>
                        </m:e>
                      </m:d>
                    </m:oMath>
                  </m:oMathPara>
                </a14:m>
                <a:endParaRPr lang="vi-VN" dirty="0"/>
              </a:p>
            </p:txBody>
          </p:sp>
        </mc:Choice>
        <mc:Fallback xmlns="">
          <p:sp>
            <p:nvSpPr>
              <p:cNvPr id="11" name="Hộp Văn bản 10">
                <a:extLst>
                  <a:ext uri="{FF2B5EF4-FFF2-40B4-BE49-F238E27FC236}">
                    <a16:creationId xmlns:a16="http://schemas.microsoft.com/office/drawing/2014/main" id="{9AD70318-1D3A-46E8-87F7-D66247984644}"/>
                  </a:ext>
                </a:extLst>
              </p:cNvPr>
              <p:cNvSpPr txBox="1">
                <a:spLocks noRot="1" noChangeAspect="1" noMove="1" noResize="1" noEditPoints="1" noAdjustHandles="1" noChangeArrowheads="1" noChangeShapeType="1" noTextEdit="1"/>
              </p:cNvSpPr>
              <p:nvPr/>
            </p:nvSpPr>
            <p:spPr>
              <a:xfrm>
                <a:off x="3038260" y="1184156"/>
                <a:ext cx="2769868" cy="6621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Hộp Văn bản 11">
                <a:extLst>
                  <a:ext uri="{FF2B5EF4-FFF2-40B4-BE49-F238E27FC236}">
                    <a16:creationId xmlns:a16="http://schemas.microsoft.com/office/drawing/2014/main" id="{07CF43E0-D092-4F9F-A1B9-6B14A119E8F5}"/>
                  </a:ext>
                </a:extLst>
              </p:cNvPr>
              <p:cNvSpPr txBox="1"/>
              <p:nvPr/>
            </p:nvSpPr>
            <p:spPr>
              <a:xfrm>
                <a:off x="3264039" y="3781117"/>
                <a:ext cx="3232985" cy="660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i="1" noProof="1">
                          <a:solidFill>
                            <a:schemeClr val="tx1">
                              <a:lumMod val="95000"/>
                              <a:lumOff val="5000"/>
                            </a:schemeClr>
                          </a:solidFill>
                          <a:latin typeface="Cambria Math" panose="02040503050406030204" pitchFamily="18" charset="0"/>
                        </a:rPr>
                        <m:t>⊗</m:t>
                      </m:r>
                      <m:d>
                        <m:dPr>
                          <m:ctrlPr>
                            <a:rPr lang="vi-VN" i="1" noProof="1">
                              <a:solidFill>
                                <a:schemeClr val="tx1">
                                  <a:lumMod val="95000"/>
                                  <a:lumOff val="5000"/>
                                </a:schemeClr>
                              </a:solidFill>
                              <a:latin typeface="Cambria Math" panose="02040503050406030204" pitchFamily="18" charset="0"/>
                            </a:rPr>
                          </m:ctrlPr>
                        </m:dPr>
                        <m:e>
                          <m:sSub>
                            <m:sSubPr>
                              <m:ctrlPr>
                                <a:rPr lang="vi-VN" i="1" noProof="1">
                                  <a:solidFill>
                                    <a:schemeClr val="tx1">
                                      <a:lumMod val="95000"/>
                                      <a:lumOff val="5000"/>
                                    </a:schemeClr>
                                  </a:solidFill>
                                  <a:latin typeface="Cambria Math" panose="02040503050406030204" pitchFamily="18" charset="0"/>
                                </a:rPr>
                              </m:ctrlPr>
                            </m:sSubPr>
                            <m:e>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𝑦</m:t>
                              </m:r>
                            </m:sub>
                          </m:sSub>
                          <m:r>
                            <a:rPr lang="vi-VN" i="1" noProof="1">
                              <a:solidFill>
                                <a:schemeClr val="tx1">
                                  <a:lumMod val="95000"/>
                                  <a:lumOff val="5000"/>
                                </a:schemeClr>
                              </a:solidFill>
                              <a:latin typeface="Cambria Math" panose="02040503050406030204" pitchFamily="18" charset="0"/>
                            </a:rPr>
                            <m:t>=</m:t>
                          </m:r>
                          <m:d>
                            <m:dPr>
                              <m:begChr m:val="["/>
                              <m:endChr m:val="]"/>
                              <m:ctrlPr>
                                <a:rPr lang="vi-VN"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a:solidFill>
                                        <a:schemeClr val="tx1">
                                          <a:lumMod val="95000"/>
                                          <a:lumOff val="5000"/>
                                        </a:schemeClr>
                                      </a:solidFill>
                                      <a:latin typeface="Cambria Math" panose="02040503050406030204" pitchFamily="18" charset="0"/>
                                    </a:rPr>
                                  </m:ctrlPr>
                                </m:mPr>
                                <m:mr>
                                  <m:e>
                                    <m:r>
                                      <m:rPr>
                                        <m:brk m:alnAt="7"/>
                                      </m:rP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1</m:t>
                                    </m:r>
                                  </m:e>
                                  <m:e>
                                    <m:r>
                                      <a:rPr lang="vi-VN" i="1" noProof="1">
                                        <a:solidFill>
                                          <a:schemeClr val="tx1">
                                            <a:lumMod val="95000"/>
                                            <a:lumOff val="5000"/>
                                          </a:schemeClr>
                                        </a:solidFill>
                                        <a:latin typeface="Cambria Math" panose="02040503050406030204" pitchFamily="18" charset="0"/>
                                      </a:rPr>
                                      <m:t>−2</m:t>
                                    </m:r>
                                  </m:e>
                                  <m:e>
                                    <m:r>
                                      <a:rPr lang="vi-VN" i="1" noProof="1">
                                        <a:solidFill>
                                          <a:schemeClr val="tx1">
                                            <a:lumMod val="95000"/>
                                            <a:lumOff val="5000"/>
                                          </a:schemeClr>
                                        </a:solidFill>
                                        <a:latin typeface="Cambria Math" panose="02040503050406030204" pitchFamily="18" charset="0"/>
                                      </a:rPr>
                                      <m:t>−1</m:t>
                                    </m:r>
                                  </m:e>
                                </m:mr>
                                <m:mr>
                                  <m:e>
                                    <m:r>
                                      <a:rPr lang="vi-VN" b="1" i="1" noProof="1">
                                        <a:solidFill>
                                          <a:srgbClr val="FF0000"/>
                                        </a:solidFill>
                                        <a:latin typeface="Cambria Math" panose="02040503050406030204" pitchFamily="18" charset="0"/>
                                      </a:rPr>
                                      <m:t>𝟎</m:t>
                                    </m:r>
                                  </m:e>
                                  <m:e>
                                    <m:r>
                                      <a:rPr lang="vi-VN" b="1" i="1" noProof="1">
                                        <a:solidFill>
                                          <a:srgbClr val="FF0000"/>
                                        </a:solidFill>
                                        <a:latin typeface="Cambria Math" panose="02040503050406030204" pitchFamily="18" charset="0"/>
                                      </a:rPr>
                                      <m:t>𝟎</m:t>
                                    </m:r>
                                  </m:e>
                                  <m:e>
                                    <m:r>
                                      <a:rPr lang="vi-VN" b="1" i="1" noProof="1">
                                        <a:solidFill>
                                          <a:srgbClr val="FF0000"/>
                                        </a:solidFill>
                                        <a:latin typeface="Cambria Math" panose="02040503050406030204" pitchFamily="18" charset="0"/>
                                      </a:rPr>
                                      <m:t>𝟎</m:t>
                                    </m:r>
                                  </m:e>
                                </m:mr>
                                <m:mr>
                                  <m:e>
                                    <m:r>
                                      <a:rPr lang="vi-VN" i="1" noProof="1">
                                        <a:solidFill>
                                          <a:schemeClr val="tx1">
                                            <a:lumMod val="95000"/>
                                            <a:lumOff val="5000"/>
                                          </a:schemeClr>
                                        </a:solidFill>
                                        <a:latin typeface="Cambria Math" panose="02040503050406030204" pitchFamily="18" charset="0"/>
                                      </a:rPr>
                                      <m:t>1</m:t>
                                    </m:r>
                                  </m:e>
                                  <m:e>
                                    <m:r>
                                      <a:rPr lang="vi-VN" i="1" noProof="1">
                                        <a:solidFill>
                                          <a:schemeClr val="tx1">
                                            <a:lumMod val="95000"/>
                                            <a:lumOff val="5000"/>
                                          </a:schemeClr>
                                        </a:solidFill>
                                        <a:latin typeface="Cambria Math" panose="02040503050406030204" pitchFamily="18" charset="0"/>
                                      </a:rPr>
                                      <m:t>2</m:t>
                                    </m:r>
                                  </m:e>
                                  <m:e>
                                    <m:r>
                                      <a:rPr lang="vi-VN" i="1" noProof="1">
                                        <a:solidFill>
                                          <a:schemeClr val="tx1">
                                            <a:lumMod val="95000"/>
                                            <a:lumOff val="5000"/>
                                          </a:schemeClr>
                                        </a:solidFill>
                                        <a:latin typeface="Cambria Math" panose="02040503050406030204" pitchFamily="18" charset="0"/>
                                      </a:rPr>
                                      <m:t>1</m:t>
                                    </m:r>
                                  </m:e>
                                </m:mr>
                              </m:m>
                            </m:e>
                          </m:d>
                        </m:e>
                      </m:d>
                    </m:oMath>
                  </m:oMathPara>
                </a14:m>
                <a:endParaRPr lang="vi-VN" dirty="0"/>
              </a:p>
            </p:txBody>
          </p:sp>
        </mc:Choice>
        <mc:Fallback xmlns="">
          <p:sp>
            <p:nvSpPr>
              <p:cNvPr id="12" name="Hộp Văn bản 11">
                <a:extLst>
                  <a:ext uri="{FF2B5EF4-FFF2-40B4-BE49-F238E27FC236}">
                    <a16:creationId xmlns:a16="http://schemas.microsoft.com/office/drawing/2014/main" id="{07CF43E0-D092-4F9F-A1B9-6B14A119E8F5}"/>
                  </a:ext>
                </a:extLst>
              </p:cNvPr>
              <p:cNvSpPr txBox="1">
                <a:spLocks noRot="1" noChangeAspect="1" noMove="1" noResize="1" noEditPoints="1" noAdjustHandles="1" noChangeArrowheads="1" noChangeShapeType="1" noTextEdit="1"/>
              </p:cNvSpPr>
              <p:nvPr/>
            </p:nvSpPr>
            <p:spPr>
              <a:xfrm>
                <a:off x="3264039" y="3781117"/>
                <a:ext cx="3232985" cy="660694"/>
              </a:xfrm>
              <a:prstGeom prst="rect">
                <a:avLst/>
              </a:prstGeom>
              <a:blipFill>
                <a:blip r:embed="rId8"/>
                <a:stretch>
                  <a:fillRect/>
                </a:stretch>
              </a:blipFill>
            </p:spPr>
            <p:txBody>
              <a:bodyPr/>
              <a:lstStyle/>
              <a:p>
                <a:r>
                  <a:rPr lang="en-US">
                    <a:noFill/>
                  </a:rPr>
                  <a:t> </a:t>
                </a:r>
              </a:p>
            </p:txBody>
          </p:sp>
        </mc:Fallback>
      </mc:AlternateContent>
      <p:cxnSp>
        <p:nvCxnSpPr>
          <p:cNvPr id="13" name="Đường kết nối: Mũi tên Gấp khúc 12">
            <a:extLst>
              <a:ext uri="{FF2B5EF4-FFF2-40B4-BE49-F238E27FC236}">
                <a16:creationId xmlns:a16="http://schemas.microsoft.com/office/drawing/2014/main" id="{1FC951A1-8031-4832-837C-EB2A12D338C7}"/>
              </a:ext>
            </a:extLst>
          </p:cNvPr>
          <p:cNvCxnSpPr>
            <a:cxnSpLocks/>
          </p:cNvCxnSpPr>
          <p:nvPr/>
        </p:nvCxnSpPr>
        <p:spPr>
          <a:xfrm flipV="1">
            <a:off x="4927046" y="1632786"/>
            <a:ext cx="1087321" cy="896835"/>
          </a:xfrm>
          <a:prstGeom prst="bentConnector3">
            <a:avLst>
              <a:gd name="adj1" fmla="val 50000"/>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Đường kết nối: Mũi tên Gấp khúc 17">
            <a:extLst>
              <a:ext uri="{FF2B5EF4-FFF2-40B4-BE49-F238E27FC236}">
                <a16:creationId xmlns:a16="http://schemas.microsoft.com/office/drawing/2014/main" id="{3052FAEA-B5FF-4663-B209-204568302A50}"/>
              </a:ext>
            </a:extLst>
          </p:cNvPr>
          <p:cNvCxnSpPr>
            <a:cxnSpLocks/>
          </p:cNvCxnSpPr>
          <p:nvPr/>
        </p:nvCxnSpPr>
        <p:spPr>
          <a:xfrm>
            <a:off x="4880532" y="2529621"/>
            <a:ext cx="1180347" cy="996872"/>
          </a:xfrm>
          <a:prstGeom prst="bentConnector3">
            <a:avLst>
              <a:gd name="adj1" fmla="val 50000"/>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Chỗ dành sẵn cho Số hiệu Bản chiếu 2">
            <a:extLst>
              <a:ext uri="{FF2B5EF4-FFF2-40B4-BE49-F238E27FC236}">
                <a16:creationId xmlns:a16="http://schemas.microsoft.com/office/drawing/2014/main" id="{1161432E-1D5A-4014-8144-A545735E6704}"/>
              </a:ext>
            </a:extLst>
          </p:cNvPr>
          <p:cNvSpPr>
            <a:spLocks noGrp="1"/>
          </p:cNvSpPr>
          <p:nvPr>
            <p:ph type="sldNum" sz="quarter" idx="11"/>
          </p:nvPr>
        </p:nvSpPr>
        <p:spPr/>
        <p:txBody>
          <a:bodyPr/>
          <a:lstStyle/>
          <a:p>
            <a:fld id="{02D76CAB-BAFC-4158-88F7-55F12F77BF20}" type="slidenum">
              <a:rPr lang="en-US" smtClean="0"/>
              <a:t>18</a:t>
            </a:fld>
            <a:endParaRPr lang="en-US"/>
          </a:p>
        </p:txBody>
      </p:sp>
    </p:spTree>
    <p:extLst>
      <p:ext uri="{BB962C8B-B14F-4D97-AF65-F5344CB8AC3E}">
        <p14:creationId xmlns:p14="http://schemas.microsoft.com/office/powerpoint/2010/main" val="1097909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B7BA7300-3704-4DA1-9675-BA2783CF55C6}"/>
              </a:ext>
            </a:extLst>
          </p:cNvPr>
          <p:cNvPicPr>
            <a:picLocks noChangeAspect="1"/>
          </p:cNvPicPr>
          <p:nvPr/>
        </p:nvPicPr>
        <p:blipFill>
          <a:blip r:embed="rId3"/>
          <a:stretch>
            <a:fillRect/>
          </a:stretch>
        </p:blipFill>
        <p:spPr>
          <a:xfrm>
            <a:off x="257175" y="1406686"/>
            <a:ext cx="8173575" cy="2722005"/>
          </a:xfrm>
          <a:prstGeom prst="rect">
            <a:avLst/>
          </a:prstGeom>
        </p:spPr>
      </p:pic>
      <p:sp>
        <p:nvSpPr>
          <p:cNvPr id="4" name="Chỗ dành sẵn cho Số hiệu Bản chiếu 3">
            <a:extLst>
              <a:ext uri="{FF2B5EF4-FFF2-40B4-BE49-F238E27FC236}">
                <a16:creationId xmlns:a16="http://schemas.microsoft.com/office/drawing/2014/main" id="{666EAED8-37EC-47FC-8C04-BA9F70DD3F8C}"/>
              </a:ext>
            </a:extLst>
          </p:cNvPr>
          <p:cNvSpPr>
            <a:spLocks noGrp="1"/>
          </p:cNvSpPr>
          <p:nvPr>
            <p:ph type="sldNum" sz="quarter" idx="11"/>
          </p:nvPr>
        </p:nvSpPr>
        <p:spPr/>
        <p:txBody>
          <a:bodyPr/>
          <a:lstStyle/>
          <a:p>
            <a:fld id="{02D76CAB-BAFC-4158-88F7-55F12F77BF20}" type="slidenum">
              <a:rPr lang="en-US" smtClean="0"/>
              <a:t>19</a:t>
            </a:fld>
            <a:endParaRPr lang="en-US"/>
          </a:p>
        </p:txBody>
      </p:sp>
    </p:spTree>
    <p:extLst>
      <p:ext uri="{BB962C8B-B14F-4D97-AF65-F5344CB8AC3E}">
        <p14:creationId xmlns:p14="http://schemas.microsoft.com/office/powerpoint/2010/main" val="2866905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0"/>
          <p:cNvSpPr/>
          <p:nvPr/>
        </p:nvSpPr>
        <p:spPr>
          <a:xfrm rot="2700000">
            <a:off x="4733881" y="1784355"/>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p:nvPr/>
        </p:nvSpPr>
        <p:spPr>
          <a:xfrm rot="2700000">
            <a:off x="875131" y="1784355"/>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rot="2700000">
            <a:off x="4733881" y="3336980"/>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rot="2700000">
            <a:off x="875106" y="3336980"/>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0"/>
          <p:cNvSpPr txBox="1">
            <a:spLocks noGrp="1"/>
          </p:cNvSpPr>
          <p:nvPr>
            <p:ph type="title" idx="15"/>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OVERVIEW</a:t>
            </a:r>
            <a:endParaRPr dirty="0"/>
          </a:p>
        </p:txBody>
      </p:sp>
      <p:sp>
        <p:nvSpPr>
          <p:cNvPr id="414" name="Google Shape;414;p40"/>
          <p:cNvSpPr txBox="1">
            <a:spLocks noGrp="1"/>
          </p:cNvSpPr>
          <p:nvPr>
            <p:ph type="title"/>
          </p:nvPr>
        </p:nvSpPr>
        <p:spPr>
          <a:xfrm>
            <a:off x="890553" y="1835632"/>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15" name="Google Shape;415;p40"/>
          <p:cNvSpPr txBox="1">
            <a:spLocks noGrp="1"/>
          </p:cNvSpPr>
          <p:nvPr>
            <p:ph type="subTitle" idx="1"/>
          </p:nvPr>
        </p:nvSpPr>
        <p:spPr>
          <a:xfrm>
            <a:off x="1661486" y="1541050"/>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EDGE DETECTION</a:t>
            </a:r>
            <a:endParaRPr dirty="0"/>
          </a:p>
        </p:txBody>
      </p:sp>
      <p:sp>
        <p:nvSpPr>
          <p:cNvPr id="417" name="Google Shape;417;p40"/>
          <p:cNvSpPr txBox="1">
            <a:spLocks noGrp="1"/>
          </p:cNvSpPr>
          <p:nvPr>
            <p:ph type="subTitle" idx="3"/>
          </p:nvPr>
        </p:nvSpPr>
        <p:spPr>
          <a:xfrm>
            <a:off x="5520230" y="1541050"/>
            <a:ext cx="3092827"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PHOTO SKETCHING</a:t>
            </a:r>
            <a:endParaRPr dirty="0"/>
          </a:p>
        </p:txBody>
      </p:sp>
      <p:sp>
        <p:nvSpPr>
          <p:cNvPr id="418" name="Google Shape;418;p40"/>
          <p:cNvSpPr txBox="1">
            <a:spLocks noGrp="1"/>
          </p:cNvSpPr>
          <p:nvPr>
            <p:ph type="title" idx="4"/>
          </p:nvPr>
        </p:nvSpPr>
        <p:spPr>
          <a:xfrm>
            <a:off x="4749303" y="1835632"/>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420" name="Google Shape;420;p40"/>
          <p:cNvSpPr txBox="1">
            <a:spLocks noGrp="1"/>
          </p:cNvSpPr>
          <p:nvPr>
            <p:ph type="subTitle" idx="6"/>
          </p:nvPr>
        </p:nvSpPr>
        <p:spPr>
          <a:xfrm>
            <a:off x="1661486" y="3103078"/>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TEAMWORS</a:t>
            </a:r>
            <a:endParaRPr dirty="0"/>
          </a:p>
        </p:txBody>
      </p:sp>
      <p:sp>
        <p:nvSpPr>
          <p:cNvPr id="421" name="Google Shape;421;p40"/>
          <p:cNvSpPr txBox="1">
            <a:spLocks noGrp="1"/>
          </p:cNvSpPr>
          <p:nvPr>
            <p:ph type="title" idx="7"/>
          </p:nvPr>
        </p:nvSpPr>
        <p:spPr>
          <a:xfrm>
            <a:off x="890553" y="3388249"/>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23" name="Google Shape;423;p40"/>
          <p:cNvSpPr txBox="1">
            <a:spLocks noGrp="1"/>
          </p:cNvSpPr>
          <p:nvPr>
            <p:ph type="subTitle" idx="9"/>
          </p:nvPr>
        </p:nvSpPr>
        <p:spPr>
          <a:xfrm>
            <a:off x="5520231" y="3103078"/>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endParaRPr/>
          </a:p>
        </p:txBody>
      </p:sp>
      <p:sp>
        <p:nvSpPr>
          <p:cNvPr id="424" name="Google Shape;424;p40"/>
          <p:cNvSpPr txBox="1">
            <a:spLocks noGrp="1"/>
          </p:cNvSpPr>
          <p:nvPr>
            <p:ph type="title" idx="13"/>
          </p:nvPr>
        </p:nvSpPr>
        <p:spPr>
          <a:xfrm>
            <a:off x="4749303" y="3388249"/>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426" name="Google Shape;426;p40"/>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7" name="Google Shape;427;p40"/>
          <p:cNvPicPr preferRelativeResize="0"/>
          <p:nvPr/>
        </p:nvPicPr>
        <p:blipFill rotWithShape="1">
          <a:blip r:embed="rId3">
            <a:alphaModFix/>
          </a:blip>
          <a:srcRect l="16415" r="16415"/>
          <a:stretch/>
        </p:blipFill>
        <p:spPr>
          <a:xfrm>
            <a:off x="5964391" y="-2017322"/>
            <a:ext cx="2922287" cy="2899831"/>
          </a:xfrm>
          <a:prstGeom prst="flowChartDecision">
            <a:avLst/>
          </a:prstGeom>
          <a:noFill/>
          <a:ln>
            <a:noFill/>
          </a:ln>
        </p:spPr>
      </p:pic>
      <p:sp>
        <p:nvSpPr>
          <p:cNvPr id="3" name="Chỗ dành sẵn cho Số hiệu Bản chiếu 2">
            <a:extLst>
              <a:ext uri="{FF2B5EF4-FFF2-40B4-BE49-F238E27FC236}">
                <a16:creationId xmlns:a16="http://schemas.microsoft.com/office/drawing/2014/main" id="{5316500D-5E17-450E-A9C7-267264C7C247}"/>
              </a:ext>
            </a:extLst>
          </p:cNvPr>
          <p:cNvSpPr>
            <a:spLocks noGrp="1"/>
          </p:cNvSpPr>
          <p:nvPr>
            <p:ph type="sldNum" sz="quarter" idx="17"/>
          </p:nvPr>
        </p:nvSpPr>
        <p:spPr/>
        <p:txBody>
          <a:bodyPr/>
          <a:lstStyle/>
          <a:p>
            <a:fld id="{02D76CAB-BAFC-4158-88F7-55F12F77BF20}"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Laplacian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EC752A4-D251-403E-83E2-7ADC8CDFF912}"/>
                  </a:ext>
                </a:extLst>
              </p:cNvPr>
              <p:cNvSpPr txBox="1">
                <a:spLocks/>
              </p:cNvSpPr>
              <p:nvPr/>
            </p:nvSpPr>
            <p:spPr>
              <a:xfrm>
                <a:off x="807244" y="1174209"/>
                <a:ext cx="7308056" cy="36153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r>
                  <a:rPr lang="vi-VN" sz="1800" dirty="0"/>
                  <a:t>Các phương </a:t>
                </a:r>
                <a:r>
                  <a:rPr lang="vi-VN" sz="1800" dirty="0" err="1"/>
                  <a:t>pháp</a:t>
                </a:r>
                <a:r>
                  <a:rPr lang="vi-VN" sz="1800" dirty="0"/>
                  <a:t> </a:t>
                </a:r>
                <a:r>
                  <a:rPr lang="vi-VN" sz="1800" dirty="0" err="1"/>
                  <a:t>đánh</a:t>
                </a:r>
                <a:r>
                  <a:rPr lang="vi-VN" sz="1800" dirty="0"/>
                  <a:t> </a:t>
                </a:r>
                <a:r>
                  <a:rPr lang="vi-VN" sz="1800" dirty="0" err="1"/>
                  <a:t>giá</a:t>
                </a:r>
                <a:r>
                  <a:rPr lang="vi-VN" sz="1800" dirty="0"/>
                  <a:t> </a:t>
                </a:r>
                <a:r>
                  <a:rPr lang="vi-VN" sz="1800" dirty="0" err="1"/>
                  <a:t>gradient</a:t>
                </a:r>
                <a:r>
                  <a:rPr lang="vi-VN" sz="1800" dirty="0"/>
                  <a:t> ở trên </a:t>
                </a:r>
                <a:r>
                  <a:rPr lang="vi-VN" sz="1800" dirty="0" err="1"/>
                  <a:t>làm</a:t>
                </a:r>
                <a:r>
                  <a:rPr lang="vi-VN" sz="1800" dirty="0"/>
                  <a:t> </a:t>
                </a:r>
                <a:r>
                  <a:rPr lang="vi-VN" sz="1800" dirty="0" err="1"/>
                  <a:t>việc</a:t>
                </a:r>
                <a:r>
                  <a:rPr lang="vi-VN" sz="1800" dirty="0"/>
                  <a:t> </a:t>
                </a:r>
                <a:r>
                  <a:rPr lang="vi-VN" sz="1800" dirty="0" err="1"/>
                  <a:t>khá</a:t>
                </a:r>
                <a:r>
                  <a:rPr lang="vi-VN" sz="1800" dirty="0"/>
                  <a:t> </a:t>
                </a:r>
                <a:r>
                  <a:rPr lang="vi-VN" sz="1800" dirty="0" err="1"/>
                  <a:t>tốt</a:t>
                </a:r>
                <a:r>
                  <a:rPr lang="vi-VN" sz="1800" dirty="0"/>
                  <a:t> khi </a:t>
                </a:r>
                <a:r>
                  <a:rPr lang="vi-VN" sz="1800" dirty="0" err="1"/>
                  <a:t>mà</a:t>
                </a:r>
                <a:r>
                  <a:rPr lang="vi-VN" sz="1800" dirty="0"/>
                  <a:t> </a:t>
                </a:r>
                <a:r>
                  <a:rPr lang="vi-VN" sz="1800" dirty="0" err="1"/>
                  <a:t>độ</a:t>
                </a:r>
                <a:r>
                  <a:rPr lang="vi-VN" sz="1800" dirty="0"/>
                  <a:t> </a:t>
                </a:r>
                <a:r>
                  <a:rPr lang="vi-VN" sz="1800" dirty="0" err="1"/>
                  <a:t>sáng</a:t>
                </a:r>
                <a:r>
                  <a:rPr lang="vi-VN" sz="1800" dirty="0"/>
                  <a:t> thay </a:t>
                </a:r>
                <a:r>
                  <a:rPr lang="vi-VN" sz="1800" dirty="0" err="1"/>
                  <a:t>đổi</a:t>
                </a:r>
                <a:r>
                  <a:rPr lang="vi-VN" sz="1800" dirty="0"/>
                  <a:t> </a:t>
                </a:r>
                <a:r>
                  <a:rPr lang="vi-VN" sz="1800" dirty="0" err="1"/>
                  <a:t>rõ</a:t>
                </a:r>
                <a:r>
                  <a:rPr lang="vi-VN" sz="1800" dirty="0"/>
                  <a:t> </a:t>
                </a:r>
                <a:r>
                  <a:rPr lang="vi-VN" sz="1800" dirty="0" err="1"/>
                  <a:t>nét</a:t>
                </a:r>
                <a:r>
                  <a:rPr lang="vi-VN" sz="1800" dirty="0"/>
                  <a:t>. </a:t>
                </a:r>
                <a:endParaRPr lang="en-US" sz="1800" dirty="0"/>
              </a:p>
              <a:p>
                <a:r>
                  <a:rPr lang="vi-VN" sz="1800" dirty="0"/>
                  <a:t>Khi </a:t>
                </a:r>
                <a:r>
                  <a:rPr lang="vi-VN" sz="1800" dirty="0" err="1"/>
                  <a:t>mức</a:t>
                </a:r>
                <a:r>
                  <a:rPr lang="vi-VN" sz="1800" dirty="0"/>
                  <a:t> </a:t>
                </a:r>
                <a:r>
                  <a:rPr lang="vi-VN" sz="1800" dirty="0" err="1"/>
                  <a:t>xám</a:t>
                </a:r>
                <a:r>
                  <a:rPr lang="vi-VN" sz="1800" dirty="0"/>
                  <a:t> thay </a:t>
                </a:r>
                <a:r>
                  <a:rPr lang="vi-VN" sz="1800" dirty="0" err="1"/>
                  <a:t>đổi</a:t>
                </a:r>
                <a:r>
                  <a:rPr lang="vi-VN" sz="1800" dirty="0"/>
                  <a:t> </a:t>
                </a:r>
                <a:r>
                  <a:rPr lang="vi-VN" sz="1800" dirty="0" err="1"/>
                  <a:t>chậm</a:t>
                </a:r>
                <a:r>
                  <a:rPr lang="vi-VN" sz="1800" dirty="0"/>
                  <a:t>, </a:t>
                </a:r>
                <a:r>
                  <a:rPr lang="vi-VN" sz="1800" dirty="0" err="1"/>
                  <a:t>miền</a:t>
                </a:r>
                <a:r>
                  <a:rPr lang="vi-VN" sz="1800" dirty="0"/>
                  <a:t> </a:t>
                </a:r>
                <a:r>
                  <a:rPr lang="vi-VN" sz="1800" dirty="0" err="1"/>
                  <a:t>chuyển</a:t>
                </a:r>
                <a:r>
                  <a:rPr lang="vi-VN" sz="1800" dirty="0"/>
                  <a:t> </a:t>
                </a:r>
                <a:r>
                  <a:rPr lang="vi-VN" sz="1800" dirty="0" err="1"/>
                  <a:t>tiếp</a:t>
                </a:r>
                <a:r>
                  <a:rPr lang="vi-VN" sz="1800" dirty="0"/>
                  <a:t> </a:t>
                </a:r>
                <a:r>
                  <a:rPr lang="vi-VN" sz="1800" dirty="0" err="1"/>
                  <a:t>trải</a:t>
                </a:r>
                <a:r>
                  <a:rPr lang="vi-VN" sz="1800" dirty="0"/>
                  <a:t> </a:t>
                </a:r>
                <a:r>
                  <a:rPr lang="vi-VN" sz="1800" dirty="0" err="1"/>
                  <a:t>rộng</a:t>
                </a:r>
                <a:r>
                  <a:rPr lang="vi-VN" sz="1800" dirty="0"/>
                  <a:t>, phương </a:t>
                </a:r>
                <a:r>
                  <a:rPr lang="vi-VN" sz="1800" dirty="0" err="1"/>
                  <a:t>pháp</a:t>
                </a:r>
                <a:r>
                  <a:rPr lang="vi-VN" sz="1800" dirty="0"/>
                  <a:t> cho </a:t>
                </a:r>
                <a:r>
                  <a:rPr lang="vi-VN" sz="1800" dirty="0" err="1"/>
                  <a:t>hiệu</a:t>
                </a:r>
                <a:r>
                  <a:rPr lang="vi-VN" sz="1800" dirty="0"/>
                  <a:t> </a:t>
                </a:r>
                <a:r>
                  <a:rPr lang="vi-VN" sz="1800" dirty="0" err="1"/>
                  <a:t>quả</a:t>
                </a:r>
                <a:r>
                  <a:rPr lang="vi-VN" sz="1800" dirty="0"/>
                  <a:t> hơn </a:t>
                </a:r>
                <a:r>
                  <a:rPr lang="vi-VN" sz="1800" dirty="0" err="1"/>
                  <a:t>đó</a:t>
                </a:r>
                <a:r>
                  <a:rPr lang="vi-VN" sz="1800" dirty="0"/>
                  <a:t> </a:t>
                </a:r>
                <a:r>
                  <a:rPr lang="vi-VN" sz="1800" dirty="0" err="1"/>
                  <a:t>là</a:t>
                </a:r>
                <a:r>
                  <a:rPr lang="vi-VN" sz="1800" dirty="0"/>
                  <a:t> phương </a:t>
                </a:r>
                <a:r>
                  <a:rPr lang="vi-VN" sz="1800" dirty="0" err="1"/>
                  <a:t>pháp</a:t>
                </a:r>
                <a:r>
                  <a:rPr lang="vi-VN" sz="1800" dirty="0"/>
                  <a:t> </a:t>
                </a:r>
                <a:r>
                  <a:rPr lang="vi-VN" sz="1800" dirty="0" err="1"/>
                  <a:t>sử</a:t>
                </a:r>
                <a:r>
                  <a:rPr lang="vi-VN" sz="1800" dirty="0"/>
                  <a:t> </a:t>
                </a:r>
                <a:r>
                  <a:rPr lang="vi-VN" sz="1800" dirty="0" err="1"/>
                  <a:t>dụng</a:t>
                </a:r>
                <a:r>
                  <a:rPr lang="vi-VN" sz="1800" dirty="0"/>
                  <a:t> </a:t>
                </a:r>
                <a:r>
                  <a:rPr lang="vi-VN" sz="1800" dirty="0" err="1"/>
                  <a:t>đạo</a:t>
                </a:r>
                <a:r>
                  <a:rPr lang="vi-VN" sz="1800" dirty="0"/>
                  <a:t> </a:t>
                </a:r>
                <a:r>
                  <a:rPr lang="vi-VN" sz="1800" dirty="0" err="1"/>
                  <a:t>hàm</a:t>
                </a:r>
                <a:r>
                  <a:rPr lang="vi-VN" sz="1800" dirty="0"/>
                  <a:t> </a:t>
                </a:r>
                <a:r>
                  <a:rPr lang="vi-VN" sz="1800" dirty="0" err="1"/>
                  <a:t>bậc</a:t>
                </a:r>
                <a:r>
                  <a:rPr lang="vi-VN" sz="1800" dirty="0"/>
                  <a:t> hai </a:t>
                </a:r>
                <a:r>
                  <a:rPr lang="vi-VN" sz="1800" dirty="0" err="1"/>
                  <a:t>Laplace</a:t>
                </a:r>
                <a:endParaRPr lang="en-US" sz="1800" dirty="0"/>
              </a:p>
              <a:p>
                <a:r>
                  <a:rPr lang="en-US" sz="1800" dirty="0" err="1"/>
                  <a:t>Toán</a:t>
                </a:r>
                <a:r>
                  <a:rPr lang="en-US" sz="1800" dirty="0"/>
                  <a:t> </a:t>
                </a:r>
                <a:r>
                  <a:rPr lang="en-US" sz="1800" dirty="0" err="1"/>
                  <a:t>tử</a:t>
                </a:r>
                <a:r>
                  <a:rPr lang="en-US" sz="1800" dirty="0"/>
                  <a:t> Laplace </a:t>
                </a:r>
                <a:r>
                  <a:rPr lang="en-US" sz="1800" dirty="0" err="1"/>
                  <a:t>được</a:t>
                </a:r>
                <a:r>
                  <a:rPr lang="en-US" sz="1800" dirty="0"/>
                  <a:t> </a:t>
                </a:r>
                <a:r>
                  <a:rPr lang="en-US" sz="1800" dirty="0" err="1"/>
                  <a:t>xây</a:t>
                </a:r>
                <a:r>
                  <a:rPr lang="en-US" sz="1800" dirty="0"/>
                  <a:t> </a:t>
                </a:r>
                <a:r>
                  <a:rPr lang="en-US" sz="1800" dirty="0" err="1"/>
                  <a:t>dựng</a:t>
                </a:r>
                <a:r>
                  <a:rPr lang="en-US" sz="1800" dirty="0"/>
                  <a:t> </a:t>
                </a:r>
                <a:r>
                  <a:rPr lang="en-US" sz="1800" dirty="0" err="1"/>
                  <a:t>trên</a:t>
                </a:r>
                <a:r>
                  <a:rPr lang="en-US" sz="1800" dirty="0"/>
                  <a:t> </a:t>
                </a:r>
                <a:r>
                  <a:rPr lang="en-US" sz="1800" dirty="0" err="1"/>
                  <a:t>cơ</a:t>
                </a:r>
                <a:r>
                  <a:rPr lang="en-US" sz="1800" dirty="0"/>
                  <a:t> </a:t>
                </a:r>
                <a:r>
                  <a:rPr lang="en-US" sz="1800" dirty="0" err="1"/>
                  <a:t>sở</a:t>
                </a:r>
                <a:r>
                  <a:rPr lang="en-US" sz="1800" dirty="0"/>
                  <a:t> </a:t>
                </a:r>
                <a:r>
                  <a:rPr lang="en-US" sz="1800" dirty="0" err="1"/>
                  <a:t>đạo</a:t>
                </a:r>
                <a:r>
                  <a:rPr lang="en-US" sz="1800" dirty="0"/>
                  <a:t> </a:t>
                </a:r>
                <a:r>
                  <a:rPr lang="en-US" sz="1800" dirty="0" err="1"/>
                  <a:t>hàm</a:t>
                </a:r>
                <a:r>
                  <a:rPr lang="en-US" sz="1800" dirty="0"/>
                  <a:t> </a:t>
                </a:r>
                <a:r>
                  <a:rPr lang="en-US" sz="1800" dirty="0" err="1"/>
                  <a:t>bậc</a:t>
                </a:r>
                <a:r>
                  <a:rPr lang="en-US" sz="1800" dirty="0"/>
                  <a:t> 2 </a:t>
                </a:r>
                <a:r>
                  <a:rPr lang="en-US" sz="1800" dirty="0" err="1"/>
                  <a:t>của</a:t>
                </a:r>
                <a:r>
                  <a:rPr lang="en-US" sz="1800" dirty="0"/>
                  <a:t> </a:t>
                </a:r>
                <a:r>
                  <a:rPr lang="en-US" sz="1800" dirty="0" err="1"/>
                  <a:t>hàm</a:t>
                </a:r>
                <a:r>
                  <a:rPr lang="en-US" sz="1800" dirty="0"/>
                  <a:t> </a:t>
                </a:r>
                <a:r>
                  <a:rPr lang="en-US" sz="1800" dirty="0" err="1"/>
                  <a:t>biến</a:t>
                </a:r>
                <a:r>
                  <a:rPr lang="en-US" sz="1800" dirty="0"/>
                  <a:t> </a:t>
                </a:r>
                <a:r>
                  <a:rPr lang="en-US" sz="1800" dirty="0" err="1"/>
                  <a:t>đổi</a:t>
                </a:r>
                <a:r>
                  <a:rPr lang="en-US" sz="1800" dirty="0"/>
                  <a:t> </a:t>
                </a:r>
                <a:r>
                  <a:rPr lang="en-US" sz="1800" dirty="0" err="1"/>
                  <a:t>mức</a:t>
                </a:r>
                <a:r>
                  <a:rPr lang="en-US" sz="1800" dirty="0"/>
                  <a:t> </a:t>
                </a:r>
                <a:r>
                  <a:rPr lang="en-US" sz="1800" dirty="0" err="1"/>
                  <a:t>xám</a:t>
                </a:r>
                <a:r>
                  <a:rPr lang="en-US" sz="1800" dirty="0"/>
                  <a:t>.</a:t>
                </a:r>
              </a:p>
              <a:p>
                <a:pPr marL="0" indent="0">
                  <a:buFont typeface="Actor"/>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smtClean="0">
                          <a:latin typeface="Cambria Math" panose="02040503050406030204" pitchFamily="18" charset="0"/>
                        </a:rPr>
                        <m:t>𝑓</m:t>
                      </m:r>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smtClean="0">
                              <a:latin typeface="Cambria Math" panose="02040503050406030204" pitchFamily="18" charset="0"/>
                            </a:rPr>
                            <m:t>𝑓</m:t>
                          </m:r>
                        </m:num>
                        <m:den>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𝑥</m:t>
                              </m:r>
                            </m:e>
                            <m:sup>
                              <m:r>
                                <a:rPr lang="en-US" sz="1800" i="1" smtClean="0">
                                  <a:latin typeface="Cambria Math" panose="02040503050406030204" pitchFamily="18" charset="0"/>
                                </a:rPr>
                                <m:t>2</m:t>
                              </m:r>
                            </m:sup>
                          </m:sSup>
                        </m:den>
                      </m:f>
                      <m:r>
                        <a:rPr lang="en-US" sz="1800" i="1" smtClean="0">
                          <a:latin typeface="Cambria Math" panose="02040503050406030204" pitchFamily="18" charset="0"/>
                        </a:rPr>
                        <m:t>+</m:t>
                      </m:r>
                      <m:f>
                        <m:fPr>
                          <m:ctrlPr>
                            <a:rPr lang="en-US" sz="1800" i="1">
                              <a:latin typeface="Cambria Math" panose="02040503050406030204" pitchFamily="18" charset="0"/>
                            </a:rPr>
                          </m:ctrlPr>
                        </m:fPr>
                        <m:num>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a:latin typeface="Cambria Math" panose="02040503050406030204" pitchFamily="18" charset="0"/>
                            </a:rPr>
                            <m:t>𝑓</m:t>
                          </m:r>
                        </m:num>
                        <m:den>
                          <m:sSup>
                            <m:sSupPr>
                              <m:ctrlPr>
                                <a:rPr lang="en-US" sz="1800" i="1">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𝑦</m:t>
                              </m:r>
                            </m:e>
                            <m:sup>
                              <m:r>
                                <a:rPr lang="en-US" sz="1800" i="1">
                                  <a:latin typeface="Cambria Math" panose="02040503050406030204" pitchFamily="18" charset="0"/>
                                </a:rPr>
                                <m:t>2</m:t>
                              </m:r>
                            </m:sup>
                          </m:sSup>
                        </m:den>
                      </m:f>
                    </m:oMath>
                  </m:oMathPara>
                </a14:m>
                <a:endParaRPr lang="en-US" sz="1800" dirty="0"/>
              </a:p>
              <a:p>
                <a:pPr marL="0" indent="0">
                  <a:buFont typeface="Actor"/>
                  <a:buNone/>
                </a:pPr>
                <a:endParaRPr lang="en-US" sz="1800" dirty="0"/>
              </a:p>
            </p:txBody>
          </p:sp>
        </mc:Choice>
        <mc:Fallback xmlns="">
          <p:sp>
            <p:nvSpPr>
              <p:cNvPr id="7" name="Content Placeholder 2">
                <a:extLst>
                  <a:ext uri="{FF2B5EF4-FFF2-40B4-BE49-F238E27FC236}">
                    <a16:creationId xmlns:a16="http://schemas.microsoft.com/office/drawing/2014/main" id="{2EC752A4-D251-403E-83E2-7ADC8CDFF912}"/>
                  </a:ext>
                </a:extLst>
              </p:cNvPr>
              <p:cNvSpPr txBox="1">
                <a:spLocks noRot="1" noChangeAspect="1" noMove="1" noResize="1" noEditPoints="1" noAdjustHandles="1" noChangeArrowheads="1" noChangeShapeType="1" noTextEdit="1"/>
              </p:cNvSpPr>
              <p:nvPr/>
            </p:nvSpPr>
            <p:spPr>
              <a:xfrm>
                <a:off x="807244" y="1174209"/>
                <a:ext cx="7308056" cy="3615387"/>
              </a:xfrm>
              <a:prstGeom prst="rect">
                <a:avLst/>
              </a:prstGeom>
              <a:blipFill>
                <a:blip r:embed="rId3"/>
                <a:stretch>
                  <a:fillRect/>
                </a:stretch>
              </a:blipFill>
              <a:ln>
                <a:noFill/>
              </a:ln>
            </p:spPr>
            <p:txBody>
              <a:bodyPr/>
              <a:lstStyle/>
              <a:p>
                <a:r>
                  <a:rPr lang="en-US">
                    <a:noFill/>
                  </a:rPr>
                  <a:t> </a:t>
                </a:r>
              </a:p>
            </p:txBody>
          </p:sp>
        </mc:Fallback>
      </mc:AlternateContent>
      <p:sp>
        <p:nvSpPr>
          <p:cNvPr id="3" name="Chỗ dành sẵn cho Số hiệu Bản chiếu 2">
            <a:extLst>
              <a:ext uri="{FF2B5EF4-FFF2-40B4-BE49-F238E27FC236}">
                <a16:creationId xmlns:a16="http://schemas.microsoft.com/office/drawing/2014/main" id="{06F3B8AE-3B46-453E-9C05-5D8AB7F21198}"/>
              </a:ext>
            </a:extLst>
          </p:cNvPr>
          <p:cNvSpPr>
            <a:spLocks noGrp="1"/>
          </p:cNvSpPr>
          <p:nvPr>
            <p:ph type="sldNum" sz="quarter" idx="11"/>
          </p:nvPr>
        </p:nvSpPr>
        <p:spPr/>
        <p:txBody>
          <a:bodyPr/>
          <a:lstStyle/>
          <a:p>
            <a:fld id="{02D76CAB-BAFC-4158-88F7-55F12F77BF20}" type="slidenum">
              <a:rPr lang="en-US" smtClean="0"/>
              <a:t>20</a:t>
            </a:fld>
            <a:endParaRPr lang="en-US"/>
          </a:p>
        </p:txBody>
      </p:sp>
    </p:spTree>
    <p:extLst>
      <p:ext uri="{BB962C8B-B14F-4D97-AF65-F5344CB8AC3E}">
        <p14:creationId xmlns:p14="http://schemas.microsoft.com/office/powerpoint/2010/main" val="2979306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Laplacian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2">
            <a:extLst>
              <a:ext uri="{FF2B5EF4-FFF2-40B4-BE49-F238E27FC236}">
                <a16:creationId xmlns:a16="http://schemas.microsoft.com/office/drawing/2014/main" id="{D6F7B4C1-0A62-4E6B-AB20-C44D3CE75EA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109"/>
          <a:stretch/>
        </p:blipFill>
        <p:spPr bwMode="auto">
          <a:xfrm>
            <a:off x="570238" y="2051876"/>
            <a:ext cx="2477929" cy="144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C766DC10-6C82-49AF-B23A-704E4C4BF8E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671"/>
          <a:stretch/>
        </p:blipFill>
        <p:spPr bwMode="auto">
          <a:xfrm>
            <a:off x="3514391" y="2097977"/>
            <a:ext cx="2385727" cy="1353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a:extLst>
              <a:ext uri="{FF2B5EF4-FFF2-40B4-BE49-F238E27FC236}">
                <a16:creationId xmlns:a16="http://schemas.microsoft.com/office/drawing/2014/main" id="{FA049368-C309-4418-82D8-CD44774E70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2231" y="2140785"/>
            <a:ext cx="2570131" cy="126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Hộp Văn bản 1">
            <a:extLst>
              <a:ext uri="{FF2B5EF4-FFF2-40B4-BE49-F238E27FC236}">
                <a16:creationId xmlns:a16="http://schemas.microsoft.com/office/drawing/2014/main" id="{CF3FF25E-A83E-4268-8C33-99C2FA26CAB8}"/>
              </a:ext>
            </a:extLst>
          </p:cNvPr>
          <p:cNvSpPr txBox="1"/>
          <p:nvPr/>
        </p:nvSpPr>
        <p:spPr>
          <a:xfrm>
            <a:off x="1114425" y="1528763"/>
            <a:ext cx="2928938" cy="338554"/>
          </a:xfrm>
          <a:prstGeom prst="rect">
            <a:avLst/>
          </a:prstGeom>
          <a:noFill/>
        </p:spPr>
        <p:txBody>
          <a:bodyPr wrap="square" rtlCol="0">
            <a:spAutoFit/>
          </a:bodyPr>
          <a:lstStyle/>
          <a:p>
            <a:r>
              <a:rPr lang="en-US" sz="1600" dirty="0">
                <a:solidFill>
                  <a:schemeClr val="tx1"/>
                </a:solidFill>
              </a:rPr>
              <a:t>3 </a:t>
            </a:r>
            <a:r>
              <a:rPr lang="en-US" sz="1600" dirty="0" err="1">
                <a:solidFill>
                  <a:schemeClr val="tx1"/>
                </a:solidFill>
              </a:rPr>
              <a:t>loại</a:t>
            </a:r>
            <a:r>
              <a:rPr lang="en-US" sz="1600" dirty="0">
                <a:solidFill>
                  <a:schemeClr val="tx1"/>
                </a:solidFill>
              </a:rPr>
              <a:t> </a:t>
            </a:r>
            <a:r>
              <a:rPr lang="en-US" sz="1600" dirty="0" err="1">
                <a:solidFill>
                  <a:schemeClr val="tx1"/>
                </a:solidFill>
              </a:rPr>
              <a:t>hạt</a:t>
            </a:r>
            <a:r>
              <a:rPr lang="en-US" sz="1600" dirty="0">
                <a:solidFill>
                  <a:schemeClr val="tx1"/>
                </a:solidFill>
              </a:rPr>
              <a:t> </a:t>
            </a:r>
            <a:r>
              <a:rPr lang="en-US" sz="1600" dirty="0" err="1">
                <a:solidFill>
                  <a:schemeClr val="tx1"/>
                </a:solidFill>
              </a:rPr>
              <a:t>nhân</a:t>
            </a:r>
            <a:r>
              <a:rPr lang="en-US" sz="1600" dirty="0">
                <a:solidFill>
                  <a:schemeClr val="tx1"/>
                </a:solidFill>
              </a:rPr>
              <a:t> </a:t>
            </a:r>
            <a:r>
              <a:rPr lang="en-US" sz="1600" dirty="0" err="1">
                <a:solidFill>
                  <a:schemeClr val="tx1"/>
                </a:solidFill>
              </a:rPr>
              <a:t>thường</a:t>
            </a:r>
            <a:r>
              <a:rPr lang="en-US" sz="1600" dirty="0">
                <a:solidFill>
                  <a:schemeClr val="tx1"/>
                </a:solidFill>
              </a:rPr>
              <a:t> </a:t>
            </a:r>
            <a:r>
              <a:rPr lang="en-US" sz="1600" dirty="0" err="1">
                <a:solidFill>
                  <a:schemeClr val="tx1"/>
                </a:solidFill>
              </a:rPr>
              <a:t>dùng</a:t>
            </a:r>
            <a:r>
              <a:rPr lang="en-US" sz="1600" dirty="0">
                <a:solidFill>
                  <a:schemeClr val="tx1"/>
                </a:solidFill>
              </a:rPr>
              <a:t>: </a:t>
            </a:r>
          </a:p>
        </p:txBody>
      </p:sp>
      <p:sp>
        <p:nvSpPr>
          <p:cNvPr id="4" name="Chỗ dành sẵn cho Số hiệu Bản chiếu 3">
            <a:extLst>
              <a:ext uri="{FF2B5EF4-FFF2-40B4-BE49-F238E27FC236}">
                <a16:creationId xmlns:a16="http://schemas.microsoft.com/office/drawing/2014/main" id="{D61D4B5B-508A-418D-ACE2-9654E3599374}"/>
              </a:ext>
            </a:extLst>
          </p:cNvPr>
          <p:cNvSpPr>
            <a:spLocks noGrp="1"/>
          </p:cNvSpPr>
          <p:nvPr>
            <p:ph type="sldNum" sz="quarter" idx="11"/>
          </p:nvPr>
        </p:nvSpPr>
        <p:spPr/>
        <p:txBody>
          <a:bodyPr/>
          <a:lstStyle/>
          <a:p>
            <a:fld id="{02D76CAB-BAFC-4158-88F7-55F12F77BF20}" type="slidenum">
              <a:rPr lang="en-US" smtClean="0"/>
              <a:t>21</a:t>
            </a:fld>
            <a:endParaRPr lang="en-US"/>
          </a:p>
        </p:txBody>
      </p:sp>
    </p:spTree>
    <p:extLst>
      <p:ext uri="{BB962C8B-B14F-4D97-AF65-F5344CB8AC3E}">
        <p14:creationId xmlns:p14="http://schemas.microsoft.com/office/powerpoint/2010/main" val="1881995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Laplacian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CF3FF25E-A83E-4268-8C33-99C2FA26CAB8}"/>
              </a:ext>
            </a:extLst>
          </p:cNvPr>
          <p:cNvSpPr txBox="1"/>
          <p:nvPr/>
        </p:nvSpPr>
        <p:spPr>
          <a:xfrm>
            <a:off x="713250" y="1420982"/>
            <a:ext cx="3625804" cy="2062103"/>
          </a:xfrm>
          <a:prstGeom prst="rect">
            <a:avLst/>
          </a:prstGeom>
          <a:noFill/>
        </p:spPr>
        <p:txBody>
          <a:bodyPr wrap="square" rtlCol="0">
            <a:spAutoFit/>
          </a:bodyPr>
          <a:lstStyle/>
          <a:p>
            <a:r>
              <a:rPr lang="en-US" sz="1600" dirty="0" err="1">
                <a:solidFill>
                  <a:schemeClr val="tx1"/>
                </a:solidFill>
              </a:rPr>
              <a:t>Nhược</a:t>
            </a:r>
            <a:r>
              <a:rPr lang="en-US" sz="1600" dirty="0">
                <a:solidFill>
                  <a:schemeClr val="tx1"/>
                </a:solidFill>
              </a:rPr>
              <a:t> </a:t>
            </a:r>
            <a:r>
              <a:rPr lang="en-US" sz="1600" dirty="0" err="1">
                <a:solidFill>
                  <a:schemeClr val="tx1"/>
                </a:solidFill>
              </a:rPr>
              <a:t>điểm</a:t>
            </a:r>
            <a:r>
              <a:rPr lang="en-US" sz="1600" dirty="0">
                <a:solidFill>
                  <a:schemeClr val="tx1"/>
                </a:solidFill>
              </a:rPr>
              <a:t> :</a:t>
            </a:r>
          </a:p>
          <a:p>
            <a:pPr marL="285750" indent="-285750">
              <a:buClr>
                <a:schemeClr val="tx1"/>
              </a:buClr>
              <a:buFont typeface="Arial" panose="020B0604020202020204" pitchFamily="34" charset="0"/>
              <a:buChar char="•"/>
            </a:pPr>
            <a:r>
              <a:rPr lang="en-US" sz="1600" dirty="0" err="1">
                <a:solidFill>
                  <a:schemeClr val="tx1"/>
                </a:solidFill>
              </a:rPr>
              <a:t>Nhạy</a:t>
            </a:r>
            <a:r>
              <a:rPr lang="en-US" sz="1600" dirty="0">
                <a:solidFill>
                  <a:schemeClr val="tx1"/>
                </a:solidFill>
              </a:rPr>
              <a:t> </a:t>
            </a:r>
            <a:r>
              <a:rPr lang="en-US" sz="1600" dirty="0" err="1">
                <a:solidFill>
                  <a:schemeClr val="tx1"/>
                </a:solidFill>
              </a:rPr>
              <a:t>cảm</a:t>
            </a:r>
            <a:r>
              <a:rPr lang="en-US" sz="1600" dirty="0">
                <a:solidFill>
                  <a:schemeClr val="tx1"/>
                </a:solidFill>
              </a:rPr>
              <a:t> </a:t>
            </a:r>
            <a:r>
              <a:rPr lang="en-US" sz="1600" dirty="0" err="1">
                <a:solidFill>
                  <a:schemeClr val="tx1"/>
                </a:solidFill>
              </a:rPr>
              <a:t>với</a:t>
            </a:r>
            <a:r>
              <a:rPr lang="en-US" sz="1600" dirty="0">
                <a:solidFill>
                  <a:schemeClr val="tx1"/>
                </a:solidFill>
              </a:rPr>
              <a:t> </a:t>
            </a:r>
            <a:r>
              <a:rPr lang="en-US" sz="1600" dirty="0" err="1">
                <a:solidFill>
                  <a:schemeClr val="tx1"/>
                </a:solidFill>
              </a:rPr>
              <a:t>nhiễu</a:t>
            </a:r>
            <a:r>
              <a:rPr lang="en-US" sz="1600" dirty="0">
                <a:solidFill>
                  <a:schemeClr val="tx1"/>
                </a:solidFill>
              </a:rPr>
              <a:t> </a:t>
            </a:r>
          </a:p>
          <a:p>
            <a:pPr marL="285750" indent="-285750">
              <a:buClr>
                <a:schemeClr val="tx1"/>
              </a:buClr>
              <a:buFont typeface="Arial" panose="020B0604020202020204" pitchFamily="34" charset="0"/>
              <a:buChar char="•"/>
            </a:pPr>
            <a:r>
              <a:rPr lang="en-US" sz="1600" dirty="0" err="1">
                <a:solidFill>
                  <a:schemeClr val="tx1"/>
                </a:solidFill>
              </a:rPr>
              <a:t>Các</a:t>
            </a:r>
            <a:r>
              <a:rPr lang="en-US" sz="1600" dirty="0">
                <a:solidFill>
                  <a:schemeClr val="tx1"/>
                </a:solidFill>
              </a:rPr>
              <a:t> </a:t>
            </a:r>
            <a:r>
              <a:rPr lang="en-US" sz="1600" dirty="0" err="1">
                <a:solidFill>
                  <a:schemeClr val="tx1"/>
                </a:solidFill>
              </a:rPr>
              <a:t>đường</a:t>
            </a:r>
            <a:r>
              <a:rPr lang="en-US" sz="1600" dirty="0">
                <a:solidFill>
                  <a:schemeClr val="tx1"/>
                </a:solidFill>
              </a:rPr>
              <a:t> </a:t>
            </a:r>
            <a:r>
              <a:rPr lang="en-US" sz="1600" dirty="0" err="1">
                <a:solidFill>
                  <a:schemeClr val="tx1"/>
                </a:solidFill>
              </a:rPr>
              <a:t>biên</a:t>
            </a:r>
            <a:r>
              <a:rPr lang="en-US" sz="1600" dirty="0">
                <a:solidFill>
                  <a:schemeClr val="tx1"/>
                </a:solidFill>
              </a:rPr>
              <a:t> </a:t>
            </a:r>
            <a:r>
              <a:rPr lang="en-US" sz="1600" dirty="0" err="1">
                <a:solidFill>
                  <a:schemeClr val="tx1"/>
                </a:solidFill>
              </a:rPr>
              <a:t>thu</a:t>
            </a:r>
            <a:r>
              <a:rPr lang="en-US" sz="1600" dirty="0">
                <a:solidFill>
                  <a:schemeClr val="tx1"/>
                </a:solidFill>
              </a:rPr>
              <a:t> </a:t>
            </a:r>
            <a:r>
              <a:rPr lang="en-US" sz="1600" dirty="0" err="1">
                <a:solidFill>
                  <a:schemeClr val="tx1"/>
                </a:solidFill>
              </a:rPr>
              <a:t>được</a:t>
            </a:r>
            <a:r>
              <a:rPr lang="en-US" sz="1600" dirty="0">
                <a:solidFill>
                  <a:schemeClr val="tx1"/>
                </a:solidFill>
              </a:rPr>
              <a:t> </a:t>
            </a:r>
            <a:r>
              <a:rPr lang="en-US" sz="1600" dirty="0" err="1">
                <a:solidFill>
                  <a:schemeClr val="tx1"/>
                </a:solidFill>
              </a:rPr>
              <a:t>thường</a:t>
            </a:r>
            <a:r>
              <a:rPr lang="en-US" sz="1600" dirty="0">
                <a:solidFill>
                  <a:schemeClr val="tx1"/>
                </a:solidFill>
              </a:rPr>
              <a:t> </a:t>
            </a:r>
            <a:r>
              <a:rPr lang="en-US" sz="1600" dirty="0" err="1">
                <a:solidFill>
                  <a:schemeClr val="tx1"/>
                </a:solidFill>
              </a:rPr>
              <a:t>kém</a:t>
            </a:r>
            <a:r>
              <a:rPr lang="en-US" sz="1600" dirty="0">
                <a:solidFill>
                  <a:schemeClr val="tx1"/>
                </a:solidFill>
              </a:rPr>
              <a:t> </a:t>
            </a:r>
            <a:r>
              <a:rPr lang="en-US" sz="1600" dirty="0" err="1">
                <a:solidFill>
                  <a:schemeClr val="tx1"/>
                </a:solidFill>
              </a:rPr>
              <a:t>ổn</a:t>
            </a:r>
            <a:r>
              <a:rPr lang="en-US" sz="1600" dirty="0">
                <a:solidFill>
                  <a:schemeClr val="tx1"/>
                </a:solidFill>
              </a:rPr>
              <a:t> </a:t>
            </a:r>
            <a:r>
              <a:rPr lang="en-US" sz="1600" dirty="0" err="1">
                <a:solidFill>
                  <a:schemeClr val="tx1"/>
                </a:solidFill>
              </a:rPr>
              <a:t>định</a:t>
            </a:r>
            <a:endParaRPr lang="en-US" sz="1600" dirty="0">
              <a:solidFill>
                <a:schemeClr val="tx1"/>
              </a:solidFill>
            </a:endParaRPr>
          </a:p>
          <a:p>
            <a:r>
              <a:rPr lang="en-US" sz="1600" dirty="0" err="1">
                <a:solidFill>
                  <a:schemeClr val="tx1"/>
                </a:solidFill>
              </a:rPr>
              <a:t>Khắc</a:t>
            </a:r>
            <a:r>
              <a:rPr lang="en-US" sz="1600" dirty="0">
                <a:solidFill>
                  <a:schemeClr val="tx1"/>
                </a:solidFill>
              </a:rPr>
              <a:t> </a:t>
            </a:r>
            <a:r>
              <a:rPr lang="en-US" sz="1600" dirty="0" err="1">
                <a:solidFill>
                  <a:schemeClr val="tx1"/>
                </a:solidFill>
              </a:rPr>
              <a:t>phục</a:t>
            </a:r>
            <a:r>
              <a:rPr lang="en-US" sz="1600" dirty="0">
                <a:solidFill>
                  <a:schemeClr val="tx1"/>
                </a:solidFill>
              </a:rPr>
              <a:t> :</a:t>
            </a:r>
          </a:p>
          <a:p>
            <a:pPr marL="285750" indent="-285750">
              <a:buClr>
                <a:schemeClr val="tx1"/>
              </a:buClr>
              <a:buFont typeface="Arial" panose="020B0604020202020204" pitchFamily="34" charset="0"/>
              <a:buChar char="•"/>
            </a:pPr>
            <a:r>
              <a:rPr lang="en-US" sz="1600" dirty="0" err="1">
                <a:solidFill>
                  <a:schemeClr val="tx1"/>
                </a:solidFill>
              </a:rPr>
              <a:t>Dùng</a:t>
            </a:r>
            <a:r>
              <a:rPr lang="en-US" sz="1600" dirty="0">
                <a:solidFill>
                  <a:schemeClr val="tx1"/>
                </a:solidFill>
              </a:rPr>
              <a:t> </a:t>
            </a:r>
            <a:r>
              <a:rPr lang="en-US" sz="1600" dirty="0" err="1">
                <a:solidFill>
                  <a:schemeClr val="tx1"/>
                </a:solidFill>
              </a:rPr>
              <a:t>thêm</a:t>
            </a:r>
            <a:r>
              <a:rPr lang="en-US" sz="1600" dirty="0">
                <a:solidFill>
                  <a:schemeClr val="tx1"/>
                </a:solidFill>
              </a:rPr>
              <a:t> </a:t>
            </a:r>
            <a:r>
              <a:rPr lang="en-US" sz="1600" dirty="0" err="1">
                <a:solidFill>
                  <a:schemeClr val="tx1"/>
                </a:solidFill>
              </a:rPr>
              <a:t>hàm</a:t>
            </a:r>
            <a:r>
              <a:rPr lang="en-US" sz="1600" dirty="0">
                <a:solidFill>
                  <a:schemeClr val="tx1"/>
                </a:solidFill>
              </a:rPr>
              <a:t> Gauss </a:t>
            </a:r>
            <a:r>
              <a:rPr lang="en-US" sz="1600" dirty="0" err="1">
                <a:solidFill>
                  <a:schemeClr val="tx1"/>
                </a:solidFill>
              </a:rPr>
              <a:t>để</a:t>
            </a:r>
            <a:r>
              <a:rPr lang="en-US" sz="1600" dirty="0">
                <a:solidFill>
                  <a:schemeClr val="tx1"/>
                </a:solidFill>
              </a:rPr>
              <a:t> </a:t>
            </a:r>
            <a:r>
              <a:rPr lang="en-US" sz="1600" dirty="0" err="1">
                <a:solidFill>
                  <a:schemeClr val="tx1"/>
                </a:solidFill>
              </a:rPr>
              <a:t>làm</a:t>
            </a:r>
            <a:r>
              <a:rPr lang="en-US" sz="1600" dirty="0">
                <a:solidFill>
                  <a:schemeClr val="tx1"/>
                </a:solidFill>
              </a:rPr>
              <a:t> </a:t>
            </a:r>
            <a:r>
              <a:rPr lang="en-US" sz="1600" dirty="0" err="1">
                <a:solidFill>
                  <a:schemeClr val="tx1"/>
                </a:solidFill>
              </a:rPr>
              <a:t>mịn</a:t>
            </a:r>
            <a:r>
              <a:rPr lang="en-US" sz="1600" dirty="0">
                <a:solidFill>
                  <a:schemeClr val="tx1"/>
                </a:solidFill>
              </a:rPr>
              <a:t>  </a:t>
            </a:r>
            <a:r>
              <a:rPr lang="en-US" sz="1600" dirty="0" err="1">
                <a:solidFill>
                  <a:schemeClr val="tx1"/>
                </a:solidFill>
              </a:rPr>
              <a:t>cho</a:t>
            </a:r>
            <a:r>
              <a:rPr lang="en-US" sz="1600" dirty="0">
                <a:solidFill>
                  <a:schemeClr val="tx1"/>
                </a:solidFill>
              </a:rPr>
              <a:t> </a:t>
            </a:r>
            <a:r>
              <a:rPr lang="en-US" sz="1600" dirty="0" err="1">
                <a:solidFill>
                  <a:schemeClr val="tx1"/>
                </a:solidFill>
              </a:rPr>
              <a:t>ảnh</a:t>
            </a:r>
            <a:r>
              <a:rPr lang="en-US" sz="1600" dirty="0">
                <a:solidFill>
                  <a:schemeClr val="tx1"/>
                </a:solidFill>
              </a:rPr>
              <a:t> ( </a:t>
            </a:r>
            <a:r>
              <a:rPr lang="en-US" sz="1600" dirty="0" err="1">
                <a:solidFill>
                  <a:schemeClr val="tx1"/>
                </a:solidFill>
              </a:rPr>
              <a:t>làm</a:t>
            </a:r>
            <a:r>
              <a:rPr lang="en-US" sz="1600" dirty="0">
                <a:solidFill>
                  <a:schemeClr val="tx1"/>
                </a:solidFill>
              </a:rPr>
              <a:t> </a:t>
            </a:r>
            <a:r>
              <a:rPr lang="en-US" sz="1600" dirty="0" err="1">
                <a:solidFill>
                  <a:schemeClr val="tx1"/>
                </a:solidFill>
              </a:rPr>
              <a:t>trơn</a:t>
            </a:r>
            <a:r>
              <a:rPr lang="en-US" sz="1600" dirty="0">
                <a:solidFill>
                  <a:schemeClr val="tx1"/>
                </a:solidFill>
              </a:rPr>
              <a:t> </a:t>
            </a:r>
            <a:r>
              <a:rPr lang="en-US" sz="1600" dirty="0" err="1">
                <a:solidFill>
                  <a:schemeClr val="tx1"/>
                </a:solidFill>
              </a:rPr>
              <a:t>ảnh</a:t>
            </a:r>
            <a:r>
              <a:rPr lang="en-US" sz="1600" dirty="0">
                <a:solidFill>
                  <a:schemeClr val="tx1"/>
                </a:solidFill>
              </a:rPr>
              <a:t> )</a:t>
            </a:r>
          </a:p>
          <a:p>
            <a:endParaRPr lang="en-US" sz="1600" dirty="0">
              <a:solidFill>
                <a:schemeClr val="tx1"/>
              </a:solidFill>
            </a:endParaRPr>
          </a:p>
        </p:txBody>
      </p:sp>
      <p:sp>
        <p:nvSpPr>
          <p:cNvPr id="4" name="Chỗ dành sẵn cho Số hiệu Bản chiếu 3">
            <a:extLst>
              <a:ext uri="{FF2B5EF4-FFF2-40B4-BE49-F238E27FC236}">
                <a16:creationId xmlns:a16="http://schemas.microsoft.com/office/drawing/2014/main" id="{D61D4B5B-508A-418D-ACE2-9654E3599374}"/>
              </a:ext>
            </a:extLst>
          </p:cNvPr>
          <p:cNvSpPr>
            <a:spLocks noGrp="1"/>
          </p:cNvSpPr>
          <p:nvPr>
            <p:ph type="sldNum" sz="quarter" idx="11"/>
          </p:nvPr>
        </p:nvSpPr>
        <p:spPr/>
        <p:txBody>
          <a:bodyPr/>
          <a:lstStyle/>
          <a:p>
            <a:fld id="{02D76CAB-BAFC-4158-88F7-55F12F77BF20}" type="slidenum">
              <a:rPr lang="en-US" smtClean="0"/>
              <a:t>22</a:t>
            </a:fld>
            <a:endParaRPr lang="en-US"/>
          </a:p>
        </p:txBody>
      </p:sp>
      <p:pic>
        <p:nvPicPr>
          <p:cNvPr id="12" name="Picture 11">
            <a:extLst>
              <a:ext uri="{FF2B5EF4-FFF2-40B4-BE49-F238E27FC236}">
                <a16:creationId xmlns:a16="http://schemas.microsoft.com/office/drawing/2014/main" id="{A917EF21-2A31-4A49-8BEC-5367F172ED34}"/>
              </a:ext>
            </a:extLst>
          </p:cNvPr>
          <p:cNvPicPr>
            <a:picLocks noChangeAspect="1"/>
          </p:cNvPicPr>
          <p:nvPr/>
        </p:nvPicPr>
        <p:blipFill>
          <a:blip r:embed="rId3"/>
          <a:stretch>
            <a:fillRect/>
          </a:stretch>
        </p:blipFill>
        <p:spPr>
          <a:xfrm>
            <a:off x="5461773" y="213881"/>
            <a:ext cx="2732162" cy="1806134"/>
          </a:xfrm>
          <a:prstGeom prst="rect">
            <a:avLst/>
          </a:prstGeom>
        </p:spPr>
      </p:pic>
      <p:pic>
        <p:nvPicPr>
          <p:cNvPr id="14" name="Picture 13">
            <a:extLst>
              <a:ext uri="{FF2B5EF4-FFF2-40B4-BE49-F238E27FC236}">
                <a16:creationId xmlns:a16="http://schemas.microsoft.com/office/drawing/2014/main" id="{6A4556C2-EB94-45B6-AF25-57D35D6DB027}"/>
              </a:ext>
            </a:extLst>
          </p:cNvPr>
          <p:cNvPicPr>
            <a:picLocks noChangeAspect="1"/>
          </p:cNvPicPr>
          <p:nvPr/>
        </p:nvPicPr>
        <p:blipFill>
          <a:blip r:embed="rId4"/>
          <a:stretch>
            <a:fillRect/>
          </a:stretch>
        </p:blipFill>
        <p:spPr>
          <a:xfrm>
            <a:off x="5461773" y="2521740"/>
            <a:ext cx="2732162" cy="1803534"/>
          </a:xfrm>
          <a:prstGeom prst="rect">
            <a:avLst/>
          </a:prstGeom>
        </p:spPr>
      </p:pic>
      <p:sp>
        <p:nvSpPr>
          <p:cNvPr id="15" name="TextBox 14">
            <a:extLst>
              <a:ext uri="{FF2B5EF4-FFF2-40B4-BE49-F238E27FC236}">
                <a16:creationId xmlns:a16="http://schemas.microsoft.com/office/drawing/2014/main" id="{43FDB6D0-49AB-4D27-8E57-9259952499CC}"/>
              </a:ext>
            </a:extLst>
          </p:cNvPr>
          <p:cNvSpPr txBox="1"/>
          <p:nvPr/>
        </p:nvSpPr>
        <p:spPr>
          <a:xfrm>
            <a:off x="6366933" y="2106507"/>
            <a:ext cx="1338828" cy="307777"/>
          </a:xfrm>
          <a:prstGeom prst="rect">
            <a:avLst/>
          </a:prstGeom>
          <a:noFill/>
        </p:spPr>
        <p:txBody>
          <a:bodyPr wrap="none" rtlCol="0">
            <a:spAutoFit/>
          </a:bodyPr>
          <a:lstStyle/>
          <a:p>
            <a:r>
              <a:rPr lang="en-US" dirty="0">
                <a:solidFill>
                  <a:schemeClr val="tx1"/>
                </a:solidFill>
              </a:rPr>
              <a:t>Original image</a:t>
            </a:r>
          </a:p>
        </p:txBody>
      </p:sp>
      <p:sp>
        <p:nvSpPr>
          <p:cNvPr id="18" name="TextBox 17">
            <a:extLst>
              <a:ext uri="{FF2B5EF4-FFF2-40B4-BE49-F238E27FC236}">
                <a16:creationId xmlns:a16="http://schemas.microsoft.com/office/drawing/2014/main" id="{2C3C3D95-BBDC-483A-9516-4C3A57B4DCAA}"/>
              </a:ext>
            </a:extLst>
          </p:cNvPr>
          <p:cNvSpPr txBox="1"/>
          <p:nvPr/>
        </p:nvSpPr>
        <p:spPr>
          <a:xfrm>
            <a:off x="6302587" y="4432730"/>
            <a:ext cx="1258678" cy="307777"/>
          </a:xfrm>
          <a:prstGeom prst="rect">
            <a:avLst/>
          </a:prstGeom>
          <a:noFill/>
        </p:spPr>
        <p:txBody>
          <a:bodyPr wrap="none" rtlCol="0">
            <a:spAutoFit/>
          </a:bodyPr>
          <a:lstStyle/>
          <a:p>
            <a:r>
              <a:rPr lang="en-US" dirty="0">
                <a:solidFill>
                  <a:schemeClr val="tx1"/>
                </a:solidFill>
              </a:rPr>
              <a:t>Output image</a:t>
            </a:r>
          </a:p>
        </p:txBody>
      </p:sp>
    </p:spTree>
    <p:extLst>
      <p:ext uri="{BB962C8B-B14F-4D97-AF65-F5344CB8AC3E}">
        <p14:creationId xmlns:p14="http://schemas.microsoft.com/office/powerpoint/2010/main" val="2438149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Laplacian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CF3FF25E-A83E-4268-8C33-99C2FA26CAB8}"/>
              </a:ext>
            </a:extLst>
          </p:cNvPr>
          <p:cNvSpPr txBox="1"/>
          <p:nvPr/>
        </p:nvSpPr>
        <p:spPr>
          <a:xfrm>
            <a:off x="713250" y="1420982"/>
            <a:ext cx="3625804" cy="1446550"/>
          </a:xfrm>
          <a:prstGeom prst="rect">
            <a:avLst/>
          </a:prstGeom>
          <a:noFill/>
        </p:spPr>
        <p:txBody>
          <a:bodyPr wrap="square" rtlCol="0">
            <a:spAutoFit/>
          </a:bodyPr>
          <a:lstStyle/>
          <a:p>
            <a:pPr algn="l"/>
            <a:r>
              <a:rPr lang="en-US" sz="2000" b="1" i="0" dirty="0">
                <a:solidFill>
                  <a:schemeClr val="tx1"/>
                </a:solidFill>
                <a:effectLst/>
                <a:latin typeface="lexend deca"/>
              </a:rPr>
              <a:t>Gaussian</a:t>
            </a:r>
          </a:p>
          <a:p>
            <a:pPr marL="285750" indent="-285750" algn="l">
              <a:buFontTx/>
              <a:buChar char="-"/>
            </a:pPr>
            <a:r>
              <a:rPr lang="en-US" sz="1600" dirty="0" err="1">
                <a:solidFill>
                  <a:schemeClr val="tx1"/>
                </a:solidFill>
                <a:latin typeface="lexend deca"/>
              </a:rPr>
              <a:t>Làm</a:t>
            </a:r>
            <a:r>
              <a:rPr lang="en-US" sz="1600" dirty="0">
                <a:solidFill>
                  <a:schemeClr val="tx1"/>
                </a:solidFill>
                <a:latin typeface="lexend deca"/>
              </a:rPr>
              <a:t> </a:t>
            </a:r>
            <a:r>
              <a:rPr lang="en-US" sz="1600" dirty="0" err="1">
                <a:solidFill>
                  <a:schemeClr val="tx1"/>
                </a:solidFill>
                <a:latin typeface="lexend deca"/>
              </a:rPr>
              <a:t>mịn</a:t>
            </a:r>
            <a:r>
              <a:rPr lang="en-US" sz="1600" dirty="0">
                <a:solidFill>
                  <a:schemeClr val="tx1"/>
                </a:solidFill>
                <a:latin typeface="lexend deca"/>
              </a:rPr>
              <a:t> (</a:t>
            </a:r>
            <a:r>
              <a:rPr lang="en-US" sz="1600" dirty="0" err="1">
                <a:solidFill>
                  <a:schemeClr val="tx1"/>
                </a:solidFill>
                <a:latin typeface="lexend deca"/>
              </a:rPr>
              <a:t>làm</a:t>
            </a:r>
            <a:r>
              <a:rPr lang="en-US" sz="1600" dirty="0">
                <a:solidFill>
                  <a:schemeClr val="tx1"/>
                </a:solidFill>
                <a:latin typeface="lexend deca"/>
              </a:rPr>
              <a:t> </a:t>
            </a:r>
            <a:r>
              <a:rPr lang="en-US" sz="1600" dirty="0" err="1">
                <a:solidFill>
                  <a:schemeClr val="tx1"/>
                </a:solidFill>
                <a:latin typeface="lexend deca"/>
              </a:rPr>
              <a:t>mờ</a:t>
            </a:r>
            <a:r>
              <a:rPr lang="en-US" sz="1600" dirty="0">
                <a:solidFill>
                  <a:schemeClr val="tx1"/>
                </a:solidFill>
                <a:latin typeface="lexend deca"/>
              </a:rPr>
              <a:t>) </a:t>
            </a:r>
            <a:r>
              <a:rPr lang="en-US" sz="1600" dirty="0" err="1">
                <a:solidFill>
                  <a:schemeClr val="tx1"/>
                </a:solidFill>
                <a:latin typeface="lexend deca"/>
              </a:rPr>
              <a:t>ảnh</a:t>
            </a:r>
            <a:endParaRPr lang="en-US" sz="1600" dirty="0">
              <a:solidFill>
                <a:schemeClr val="tx1"/>
              </a:solidFill>
              <a:latin typeface="lexend deca"/>
            </a:endParaRPr>
          </a:p>
          <a:p>
            <a:pPr marL="285750" indent="-285750" algn="l">
              <a:buFontTx/>
              <a:buChar char="-"/>
            </a:pPr>
            <a:r>
              <a:rPr lang="en-US" sz="1600" i="0" dirty="0" err="1">
                <a:solidFill>
                  <a:schemeClr val="tx1"/>
                </a:solidFill>
                <a:effectLst/>
                <a:latin typeface="lexend deca"/>
              </a:rPr>
              <a:t>Tác</a:t>
            </a:r>
            <a:r>
              <a:rPr lang="en-US" sz="1600" i="0" dirty="0">
                <a:solidFill>
                  <a:schemeClr val="tx1"/>
                </a:solidFill>
                <a:effectLst/>
                <a:latin typeface="lexend deca"/>
              </a:rPr>
              <a:t> </a:t>
            </a:r>
            <a:r>
              <a:rPr lang="en-US" sz="1600" i="0" dirty="0" err="1">
                <a:solidFill>
                  <a:schemeClr val="tx1"/>
                </a:solidFill>
                <a:effectLst/>
                <a:latin typeface="lexend deca"/>
              </a:rPr>
              <a:t>dụng</a:t>
            </a:r>
            <a:r>
              <a:rPr lang="en-US" sz="1600" i="0" dirty="0">
                <a:solidFill>
                  <a:schemeClr val="tx1"/>
                </a:solidFill>
                <a:effectLst/>
                <a:latin typeface="lexend deca"/>
              </a:rPr>
              <a:t> </a:t>
            </a:r>
            <a:r>
              <a:rPr lang="en-US" sz="1600" i="0" dirty="0" err="1">
                <a:solidFill>
                  <a:schemeClr val="tx1"/>
                </a:solidFill>
                <a:effectLst/>
                <a:latin typeface="lexend deca"/>
              </a:rPr>
              <a:t>loại</a:t>
            </a:r>
            <a:r>
              <a:rPr lang="en-US" sz="1600" i="0" dirty="0">
                <a:solidFill>
                  <a:schemeClr val="tx1"/>
                </a:solidFill>
                <a:effectLst/>
                <a:latin typeface="lexend deca"/>
              </a:rPr>
              <a:t> </a:t>
            </a:r>
            <a:r>
              <a:rPr lang="en-US" sz="1600" i="0" dirty="0" err="1">
                <a:solidFill>
                  <a:schemeClr val="tx1"/>
                </a:solidFill>
                <a:effectLst/>
                <a:latin typeface="lexend deca"/>
              </a:rPr>
              <a:t>bỏ</a:t>
            </a:r>
            <a:r>
              <a:rPr lang="en-US" sz="1600" i="0" dirty="0">
                <a:solidFill>
                  <a:schemeClr val="tx1"/>
                </a:solidFill>
                <a:effectLst/>
                <a:latin typeface="lexend deca"/>
              </a:rPr>
              <a:t> </a:t>
            </a:r>
            <a:r>
              <a:rPr lang="en-US" sz="1600" i="0" dirty="0" err="1">
                <a:solidFill>
                  <a:schemeClr val="tx1"/>
                </a:solidFill>
                <a:effectLst/>
                <a:latin typeface="lexend deca"/>
              </a:rPr>
              <a:t>được</a:t>
            </a:r>
            <a:r>
              <a:rPr lang="en-US" sz="1600" i="0" dirty="0">
                <a:solidFill>
                  <a:schemeClr val="tx1"/>
                </a:solidFill>
                <a:effectLst/>
                <a:latin typeface="lexend deca"/>
              </a:rPr>
              <a:t> </a:t>
            </a:r>
            <a:r>
              <a:rPr lang="en-US" sz="1600" i="0" dirty="0" err="1">
                <a:solidFill>
                  <a:schemeClr val="tx1"/>
                </a:solidFill>
                <a:effectLst/>
                <a:latin typeface="lexend deca"/>
              </a:rPr>
              <a:t>đa</a:t>
            </a:r>
            <a:r>
              <a:rPr lang="en-US" sz="1600" i="0" dirty="0">
                <a:solidFill>
                  <a:schemeClr val="tx1"/>
                </a:solidFill>
                <a:effectLst/>
                <a:latin typeface="lexend deca"/>
              </a:rPr>
              <a:t> </a:t>
            </a:r>
            <a:r>
              <a:rPr lang="en-US" sz="1600" i="0" dirty="0" err="1">
                <a:solidFill>
                  <a:schemeClr val="tx1"/>
                </a:solidFill>
                <a:effectLst/>
                <a:latin typeface="lexend deca"/>
              </a:rPr>
              <a:t>số</a:t>
            </a:r>
            <a:r>
              <a:rPr lang="en-US" sz="1600" i="0" dirty="0">
                <a:solidFill>
                  <a:schemeClr val="tx1"/>
                </a:solidFill>
                <a:effectLst/>
                <a:latin typeface="lexend deca"/>
              </a:rPr>
              <a:t> </a:t>
            </a:r>
            <a:r>
              <a:rPr lang="en-US" sz="1600" i="0" dirty="0" err="1">
                <a:solidFill>
                  <a:schemeClr val="tx1"/>
                </a:solidFill>
                <a:effectLst/>
                <a:latin typeface="lexend deca"/>
              </a:rPr>
              <a:t>điểm</a:t>
            </a:r>
            <a:r>
              <a:rPr lang="en-US" sz="1600" i="0" dirty="0">
                <a:solidFill>
                  <a:schemeClr val="tx1"/>
                </a:solidFill>
                <a:effectLst/>
                <a:latin typeface="lexend deca"/>
              </a:rPr>
              <a:t> </a:t>
            </a:r>
            <a:r>
              <a:rPr lang="en-US" sz="1600" i="0" dirty="0" err="1">
                <a:solidFill>
                  <a:schemeClr val="tx1"/>
                </a:solidFill>
                <a:effectLst/>
                <a:latin typeface="lexend deca"/>
              </a:rPr>
              <a:t>nhiễu</a:t>
            </a:r>
            <a:endParaRPr lang="en-US" sz="1600" i="0" dirty="0">
              <a:solidFill>
                <a:schemeClr val="tx1"/>
              </a:solidFill>
              <a:effectLst/>
              <a:latin typeface="lexend deca"/>
            </a:endParaRPr>
          </a:p>
          <a:p>
            <a:pPr algn="l"/>
            <a:endParaRPr lang="en-US" sz="2000" b="1" i="0" dirty="0">
              <a:solidFill>
                <a:schemeClr val="tx1"/>
              </a:solidFill>
              <a:effectLst/>
              <a:latin typeface="lexend deca"/>
            </a:endParaRPr>
          </a:p>
        </p:txBody>
      </p:sp>
      <p:sp>
        <p:nvSpPr>
          <p:cNvPr id="4" name="Chỗ dành sẵn cho Số hiệu Bản chiếu 3">
            <a:extLst>
              <a:ext uri="{FF2B5EF4-FFF2-40B4-BE49-F238E27FC236}">
                <a16:creationId xmlns:a16="http://schemas.microsoft.com/office/drawing/2014/main" id="{D61D4B5B-508A-418D-ACE2-9654E3599374}"/>
              </a:ext>
            </a:extLst>
          </p:cNvPr>
          <p:cNvSpPr>
            <a:spLocks noGrp="1"/>
          </p:cNvSpPr>
          <p:nvPr>
            <p:ph type="sldNum" sz="quarter" idx="11"/>
          </p:nvPr>
        </p:nvSpPr>
        <p:spPr/>
        <p:txBody>
          <a:bodyPr/>
          <a:lstStyle/>
          <a:p>
            <a:fld id="{02D76CAB-BAFC-4158-88F7-55F12F77BF20}" type="slidenum">
              <a:rPr lang="en-US" smtClean="0"/>
              <a:t>23</a:t>
            </a:fld>
            <a:endParaRPr lang="en-US"/>
          </a:p>
        </p:txBody>
      </p:sp>
      <p:sp>
        <p:nvSpPr>
          <p:cNvPr id="15" name="TextBox 14">
            <a:extLst>
              <a:ext uri="{FF2B5EF4-FFF2-40B4-BE49-F238E27FC236}">
                <a16:creationId xmlns:a16="http://schemas.microsoft.com/office/drawing/2014/main" id="{43FDB6D0-49AB-4D27-8E57-9259952499CC}"/>
              </a:ext>
            </a:extLst>
          </p:cNvPr>
          <p:cNvSpPr txBox="1"/>
          <p:nvPr/>
        </p:nvSpPr>
        <p:spPr>
          <a:xfrm>
            <a:off x="6366933" y="2106507"/>
            <a:ext cx="1338828" cy="307777"/>
          </a:xfrm>
          <a:prstGeom prst="rect">
            <a:avLst/>
          </a:prstGeom>
          <a:noFill/>
        </p:spPr>
        <p:txBody>
          <a:bodyPr wrap="none" rtlCol="0">
            <a:spAutoFit/>
          </a:bodyPr>
          <a:lstStyle/>
          <a:p>
            <a:r>
              <a:rPr lang="en-US" dirty="0">
                <a:solidFill>
                  <a:schemeClr val="tx1"/>
                </a:solidFill>
              </a:rPr>
              <a:t>Original image</a:t>
            </a:r>
          </a:p>
        </p:txBody>
      </p:sp>
      <p:sp>
        <p:nvSpPr>
          <p:cNvPr id="18" name="TextBox 17">
            <a:extLst>
              <a:ext uri="{FF2B5EF4-FFF2-40B4-BE49-F238E27FC236}">
                <a16:creationId xmlns:a16="http://schemas.microsoft.com/office/drawing/2014/main" id="{2C3C3D95-BBDC-483A-9516-4C3A57B4DCAA}"/>
              </a:ext>
            </a:extLst>
          </p:cNvPr>
          <p:cNvSpPr txBox="1"/>
          <p:nvPr/>
        </p:nvSpPr>
        <p:spPr>
          <a:xfrm>
            <a:off x="6302587" y="4432730"/>
            <a:ext cx="1258678" cy="307777"/>
          </a:xfrm>
          <a:prstGeom prst="rect">
            <a:avLst/>
          </a:prstGeom>
          <a:noFill/>
        </p:spPr>
        <p:txBody>
          <a:bodyPr wrap="none" rtlCol="0">
            <a:spAutoFit/>
          </a:bodyPr>
          <a:lstStyle/>
          <a:p>
            <a:r>
              <a:rPr lang="en-US" dirty="0">
                <a:solidFill>
                  <a:schemeClr val="tx1"/>
                </a:solidFill>
              </a:rPr>
              <a:t>Output image</a:t>
            </a:r>
          </a:p>
        </p:txBody>
      </p:sp>
      <p:pic>
        <p:nvPicPr>
          <p:cNvPr id="5" name="Picture 4">
            <a:extLst>
              <a:ext uri="{FF2B5EF4-FFF2-40B4-BE49-F238E27FC236}">
                <a16:creationId xmlns:a16="http://schemas.microsoft.com/office/drawing/2014/main" id="{F0F9073D-2103-457C-B43C-858175C8136B}"/>
              </a:ext>
            </a:extLst>
          </p:cNvPr>
          <p:cNvPicPr>
            <a:picLocks noChangeAspect="1"/>
          </p:cNvPicPr>
          <p:nvPr/>
        </p:nvPicPr>
        <p:blipFill>
          <a:blip r:embed="rId3"/>
          <a:stretch>
            <a:fillRect/>
          </a:stretch>
        </p:blipFill>
        <p:spPr>
          <a:xfrm>
            <a:off x="5554434" y="2474161"/>
            <a:ext cx="2863495" cy="1898692"/>
          </a:xfrm>
          <a:prstGeom prst="rect">
            <a:avLst/>
          </a:prstGeom>
        </p:spPr>
      </p:pic>
      <p:pic>
        <p:nvPicPr>
          <p:cNvPr id="7" name="Picture 6" descr="A picture containing tree, outdoor, person, grass&#10;&#10;Description automatically generated">
            <a:extLst>
              <a:ext uri="{FF2B5EF4-FFF2-40B4-BE49-F238E27FC236}">
                <a16:creationId xmlns:a16="http://schemas.microsoft.com/office/drawing/2014/main" id="{0AB0FDD6-63B7-40DD-B2D8-F98E5528F7A6}"/>
              </a:ext>
            </a:extLst>
          </p:cNvPr>
          <p:cNvPicPr>
            <a:picLocks noChangeAspect="1"/>
          </p:cNvPicPr>
          <p:nvPr/>
        </p:nvPicPr>
        <p:blipFill rotWithShape="1">
          <a:blip r:embed="rId4"/>
          <a:srcRect l="1682" t="453"/>
          <a:stretch/>
        </p:blipFill>
        <p:spPr>
          <a:xfrm>
            <a:off x="5554433" y="245642"/>
            <a:ext cx="2863494" cy="1883226"/>
          </a:xfrm>
          <a:prstGeom prst="rect">
            <a:avLst/>
          </a:prstGeom>
        </p:spPr>
      </p:pic>
    </p:spTree>
    <p:extLst>
      <p:ext uri="{BB962C8B-B14F-4D97-AF65-F5344CB8AC3E}">
        <p14:creationId xmlns:p14="http://schemas.microsoft.com/office/powerpoint/2010/main" val="2830000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Laplacian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CF3FF25E-A83E-4268-8C33-99C2FA26CAB8}"/>
              </a:ext>
            </a:extLst>
          </p:cNvPr>
          <p:cNvSpPr txBox="1"/>
          <p:nvPr/>
        </p:nvSpPr>
        <p:spPr>
          <a:xfrm>
            <a:off x="713250" y="1420982"/>
            <a:ext cx="3625804" cy="1446550"/>
          </a:xfrm>
          <a:prstGeom prst="rect">
            <a:avLst/>
          </a:prstGeom>
          <a:noFill/>
        </p:spPr>
        <p:txBody>
          <a:bodyPr wrap="square" rtlCol="0">
            <a:spAutoFit/>
          </a:bodyPr>
          <a:lstStyle/>
          <a:p>
            <a:pPr algn="l"/>
            <a:r>
              <a:rPr lang="en-US" sz="2000" b="1" i="0" dirty="0">
                <a:solidFill>
                  <a:schemeClr val="tx1"/>
                </a:solidFill>
                <a:effectLst/>
                <a:latin typeface="lexend deca"/>
              </a:rPr>
              <a:t>Gaussian</a:t>
            </a:r>
          </a:p>
          <a:p>
            <a:pPr marL="285750" indent="-285750" algn="l">
              <a:buFontTx/>
              <a:buChar char="-"/>
            </a:pPr>
            <a:r>
              <a:rPr lang="en-US" sz="1600" dirty="0" err="1">
                <a:solidFill>
                  <a:schemeClr val="tx1"/>
                </a:solidFill>
                <a:latin typeface="lexend deca"/>
              </a:rPr>
              <a:t>Làm</a:t>
            </a:r>
            <a:r>
              <a:rPr lang="en-US" sz="1600" dirty="0">
                <a:solidFill>
                  <a:schemeClr val="tx1"/>
                </a:solidFill>
                <a:latin typeface="lexend deca"/>
              </a:rPr>
              <a:t> </a:t>
            </a:r>
            <a:r>
              <a:rPr lang="en-US" sz="1600" dirty="0" err="1">
                <a:solidFill>
                  <a:schemeClr val="tx1"/>
                </a:solidFill>
                <a:latin typeface="lexend deca"/>
              </a:rPr>
              <a:t>mịn</a:t>
            </a:r>
            <a:r>
              <a:rPr lang="en-US" sz="1600" dirty="0">
                <a:solidFill>
                  <a:schemeClr val="tx1"/>
                </a:solidFill>
                <a:latin typeface="lexend deca"/>
              </a:rPr>
              <a:t> (</a:t>
            </a:r>
            <a:r>
              <a:rPr lang="en-US" sz="1600" dirty="0" err="1">
                <a:solidFill>
                  <a:schemeClr val="tx1"/>
                </a:solidFill>
                <a:latin typeface="lexend deca"/>
              </a:rPr>
              <a:t>làm</a:t>
            </a:r>
            <a:r>
              <a:rPr lang="en-US" sz="1600" dirty="0">
                <a:solidFill>
                  <a:schemeClr val="tx1"/>
                </a:solidFill>
                <a:latin typeface="lexend deca"/>
              </a:rPr>
              <a:t> </a:t>
            </a:r>
            <a:r>
              <a:rPr lang="en-US" sz="1600" dirty="0" err="1">
                <a:solidFill>
                  <a:schemeClr val="tx1"/>
                </a:solidFill>
                <a:latin typeface="lexend deca"/>
              </a:rPr>
              <a:t>mờ</a:t>
            </a:r>
            <a:r>
              <a:rPr lang="en-US" sz="1600" dirty="0">
                <a:solidFill>
                  <a:schemeClr val="tx1"/>
                </a:solidFill>
                <a:latin typeface="lexend deca"/>
              </a:rPr>
              <a:t>) </a:t>
            </a:r>
            <a:r>
              <a:rPr lang="en-US" sz="1600" dirty="0" err="1">
                <a:solidFill>
                  <a:schemeClr val="tx1"/>
                </a:solidFill>
                <a:latin typeface="lexend deca"/>
              </a:rPr>
              <a:t>ảnh</a:t>
            </a:r>
            <a:endParaRPr lang="en-US" sz="1600" dirty="0">
              <a:solidFill>
                <a:schemeClr val="tx1"/>
              </a:solidFill>
              <a:latin typeface="lexend deca"/>
            </a:endParaRPr>
          </a:p>
          <a:p>
            <a:pPr marL="285750" indent="-285750" algn="l">
              <a:buFontTx/>
              <a:buChar char="-"/>
            </a:pPr>
            <a:r>
              <a:rPr lang="en-US" sz="1600" i="0" dirty="0" err="1">
                <a:solidFill>
                  <a:schemeClr val="tx1"/>
                </a:solidFill>
                <a:effectLst/>
                <a:latin typeface="lexend deca"/>
              </a:rPr>
              <a:t>Tác</a:t>
            </a:r>
            <a:r>
              <a:rPr lang="en-US" sz="1600" i="0" dirty="0">
                <a:solidFill>
                  <a:schemeClr val="tx1"/>
                </a:solidFill>
                <a:effectLst/>
                <a:latin typeface="lexend deca"/>
              </a:rPr>
              <a:t> </a:t>
            </a:r>
            <a:r>
              <a:rPr lang="en-US" sz="1600" i="0" dirty="0" err="1">
                <a:solidFill>
                  <a:schemeClr val="tx1"/>
                </a:solidFill>
                <a:effectLst/>
                <a:latin typeface="lexend deca"/>
              </a:rPr>
              <a:t>dụng</a:t>
            </a:r>
            <a:r>
              <a:rPr lang="en-US" sz="1600" i="0" dirty="0">
                <a:solidFill>
                  <a:schemeClr val="tx1"/>
                </a:solidFill>
                <a:effectLst/>
                <a:latin typeface="lexend deca"/>
              </a:rPr>
              <a:t> </a:t>
            </a:r>
            <a:r>
              <a:rPr lang="en-US" sz="1600" i="0" dirty="0" err="1">
                <a:solidFill>
                  <a:schemeClr val="tx1"/>
                </a:solidFill>
                <a:effectLst/>
                <a:latin typeface="lexend deca"/>
              </a:rPr>
              <a:t>loại</a:t>
            </a:r>
            <a:r>
              <a:rPr lang="en-US" sz="1600" i="0" dirty="0">
                <a:solidFill>
                  <a:schemeClr val="tx1"/>
                </a:solidFill>
                <a:effectLst/>
                <a:latin typeface="lexend deca"/>
              </a:rPr>
              <a:t> </a:t>
            </a:r>
            <a:r>
              <a:rPr lang="en-US" sz="1600" i="0" dirty="0" err="1">
                <a:solidFill>
                  <a:schemeClr val="tx1"/>
                </a:solidFill>
                <a:effectLst/>
                <a:latin typeface="lexend deca"/>
              </a:rPr>
              <a:t>bỏ</a:t>
            </a:r>
            <a:r>
              <a:rPr lang="en-US" sz="1600" i="0" dirty="0">
                <a:solidFill>
                  <a:schemeClr val="tx1"/>
                </a:solidFill>
                <a:effectLst/>
                <a:latin typeface="lexend deca"/>
              </a:rPr>
              <a:t> </a:t>
            </a:r>
            <a:r>
              <a:rPr lang="en-US" sz="1600" i="0" dirty="0" err="1">
                <a:solidFill>
                  <a:schemeClr val="tx1"/>
                </a:solidFill>
                <a:effectLst/>
                <a:latin typeface="lexend deca"/>
              </a:rPr>
              <a:t>được</a:t>
            </a:r>
            <a:r>
              <a:rPr lang="en-US" sz="1600" i="0" dirty="0">
                <a:solidFill>
                  <a:schemeClr val="tx1"/>
                </a:solidFill>
                <a:effectLst/>
                <a:latin typeface="lexend deca"/>
              </a:rPr>
              <a:t> </a:t>
            </a:r>
            <a:r>
              <a:rPr lang="en-US" sz="1600" i="0" dirty="0" err="1">
                <a:solidFill>
                  <a:schemeClr val="tx1"/>
                </a:solidFill>
                <a:effectLst/>
                <a:latin typeface="lexend deca"/>
              </a:rPr>
              <a:t>đa</a:t>
            </a:r>
            <a:r>
              <a:rPr lang="en-US" sz="1600" i="0" dirty="0">
                <a:solidFill>
                  <a:schemeClr val="tx1"/>
                </a:solidFill>
                <a:effectLst/>
                <a:latin typeface="lexend deca"/>
              </a:rPr>
              <a:t> </a:t>
            </a:r>
            <a:r>
              <a:rPr lang="en-US" sz="1600" i="0" dirty="0" err="1">
                <a:solidFill>
                  <a:schemeClr val="tx1"/>
                </a:solidFill>
                <a:effectLst/>
                <a:latin typeface="lexend deca"/>
              </a:rPr>
              <a:t>số</a:t>
            </a:r>
            <a:r>
              <a:rPr lang="en-US" sz="1600" i="0" dirty="0">
                <a:solidFill>
                  <a:schemeClr val="tx1"/>
                </a:solidFill>
                <a:effectLst/>
                <a:latin typeface="lexend deca"/>
              </a:rPr>
              <a:t> </a:t>
            </a:r>
            <a:r>
              <a:rPr lang="en-US" sz="1600" i="0" dirty="0" err="1">
                <a:solidFill>
                  <a:schemeClr val="tx1"/>
                </a:solidFill>
                <a:effectLst/>
                <a:latin typeface="lexend deca"/>
              </a:rPr>
              <a:t>điểm</a:t>
            </a:r>
            <a:r>
              <a:rPr lang="en-US" sz="1600" i="0" dirty="0">
                <a:solidFill>
                  <a:schemeClr val="tx1"/>
                </a:solidFill>
                <a:effectLst/>
                <a:latin typeface="lexend deca"/>
              </a:rPr>
              <a:t> </a:t>
            </a:r>
            <a:r>
              <a:rPr lang="en-US" sz="1600" i="0" dirty="0" err="1">
                <a:solidFill>
                  <a:schemeClr val="tx1"/>
                </a:solidFill>
                <a:effectLst/>
                <a:latin typeface="lexend deca"/>
              </a:rPr>
              <a:t>nhiễu</a:t>
            </a:r>
            <a:endParaRPr lang="en-US" sz="1600" i="0" dirty="0">
              <a:solidFill>
                <a:schemeClr val="tx1"/>
              </a:solidFill>
              <a:effectLst/>
              <a:latin typeface="lexend deca"/>
            </a:endParaRPr>
          </a:p>
          <a:p>
            <a:pPr algn="l"/>
            <a:endParaRPr lang="en-US" sz="2000" b="1" i="0" dirty="0">
              <a:solidFill>
                <a:schemeClr val="tx1"/>
              </a:solidFill>
              <a:effectLst/>
              <a:latin typeface="lexend deca"/>
            </a:endParaRPr>
          </a:p>
        </p:txBody>
      </p:sp>
      <p:sp>
        <p:nvSpPr>
          <p:cNvPr id="4" name="Chỗ dành sẵn cho Số hiệu Bản chiếu 3">
            <a:extLst>
              <a:ext uri="{FF2B5EF4-FFF2-40B4-BE49-F238E27FC236}">
                <a16:creationId xmlns:a16="http://schemas.microsoft.com/office/drawing/2014/main" id="{D61D4B5B-508A-418D-ACE2-9654E3599374}"/>
              </a:ext>
            </a:extLst>
          </p:cNvPr>
          <p:cNvSpPr>
            <a:spLocks noGrp="1"/>
          </p:cNvSpPr>
          <p:nvPr>
            <p:ph type="sldNum" sz="quarter" idx="11"/>
          </p:nvPr>
        </p:nvSpPr>
        <p:spPr/>
        <p:txBody>
          <a:bodyPr/>
          <a:lstStyle/>
          <a:p>
            <a:fld id="{02D76CAB-BAFC-4158-88F7-55F12F77BF20}" type="slidenum">
              <a:rPr lang="en-US" smtClean="0"/>
              <a:t>24</a:t>
            </a:fld>
            <a:endParaRPr lang="en-US"/>
          </a:p>
        </p:txBody>
      </p:sp>
      <p:sp>
        <p:nvSpPr>
          <p:cNvPr id="15" name="TextBox 14">
            <a:extLst>
              <a:ext uri="{FF2B5EF4-FFF2-40B4-BE49-F238E27FC236}">
                <a16:creationId xmlns:a16="http://schemas.microsoft.com/office/drawing/2014/main" id="{43FDB6D0-49AB-4D27-8E57-9259952499CC}"/>
              </a:ext>
            </a:extLst>
          </p:cNvPr>
          <p:cNvSpPr txBox="1"/>
          <p:nvPr/>
        </p:nvSpPr>
        <p:spPr>
          <a:xfrm>
            <a:off x="6366933" y="2106507"/>
            <a:ext cx="1338828" cy="307777"/>
          </a:xfrm>
          <a:prstGeom prst="rect">
            <a:avLst/>
          </a:prstGeom>
          <a:noFill/>
        </p:spPr>
        <p:txBody>
          <a:bodyPr wrap="none" rtlCol="0">
            <a:spAutoFit/>
          </a:bodyPr>
          <a:lstStyle/>
          <a:p>
            <a:r>
              <a:rPr lang="en-US" dirty="0">
                <a:solidFill>
                  <a:schemeClr val="tx1"/>
                </a:solidFill>
              </a:rPr>
              <a:t>Original image</a:t>
            </a:r>
          </a:p>
        </p:txBody>
      </p:sp>
      <p:sp>
        <p:nvSpPr>
          <p:cNvPr id="18" name="TextBox 17">
            <a:extLst>
              <a:ext uri="{FF2B5EF4-FFF2-40B4-BE49-F238E27FC236}">
                <a16:creationId xmlns:a16="http://schemas.microsoft.com/office/drawing/2014/main" id="{2C3C3D95-BBDC-483A-9516-4C3A57B4DCAA}"/>
              </a:ext>
            </a:extLst>
          </p:cNvPr>
          <p:cNvSpPr txBox="1"/>
          <p:nvPr/>
        </p:nvSpPr>
        <p:spPr>
          <a:xfrm>
            <a:off x="6302587" y="4432730"/>
            <a:ext cx="1258678" cy="307777"/>
          </a:xfrm>
          <a:prstGeom prst="rect">
            <a:avLst/>
          </a:prstGeom>
          <a:noFill/>
        </p:spPr>
        <p:txBody>
          <a:bodyPr wrap="none" rtlCol="0">
            <a:spAutoFit/>
          </a:bodyPr>
          <a:lstStyle/>
          <a:p>
            <a:r>
              <a:rPr lang="en-US" dirty="0">
                <a:solidFill>
                  <a:schemeClr val="tx1"/>
                </a:solidFill>
              </a:rPr>
              <a:t>Output image</a:t>
            </a:r>
          </a:p>
        </p:txBody>
      </p:sp>
      <p:pic>
        <p:nvPicPr>
          <p:cNvPr id="5" name="Picture 4">
            <a:extLst>
              <a:ext uri="{FF2B5EF4-FFF2-40B4-BE49-F238E27FC236}">
                <a16:creationId xmlns:a16="http://schemas.microsoft.com/office/drawing/2014/main" id="{F0F9073D-2103-457C-B43C-858175C8136B}"/>
              </a:ext>
            </a:extLst>
          </p:cNvPr>
          <p:cNvPicPr>
            <a:picLocks noChangeAspect="1"/>
          </p:cNvPicPr>
          <p:nvPr/>
        </p:nvPicPr>
        <p:blipFill>
          <a:blip r:embed="rId3"/>
          <a:stretch>
            <a:fillRect/>
          </a:stretch>
        </p:blipFill>
        <p:spPr>
          <a:xfrm>
            <a:off x="5554434" y="2474161"/>
            <a:ext cx="2863495" cy="1898692"/>
          </a:xfrm>
          <a:prstGeom prst="rect">
            <a:avLst/>
          </a:prstGeom>
        </p:spPr>
      </p:pic>
      <p:pic>
        <p:nvPicPr>
          <p:cNvPr id="7" name="Picture 6" descr="A picture containing tree, outdoor, person, grass&#10;&#10;Description automatically generated">
            <a:extLst>
              <a:ext uri="{FF2B5EF4-FFF2-40B4-BE49-F238E27FC236}">
                <a16:creationId xmlns:a16="http://schemas.microsoft.com/office/drawing/2014/main" id="{0AB0FDD6-63B7-40DD-B2D8-F98E5528F7A6}"/>
              </a:ext>
            </a:extLst>
          </p:cNvPr>
          <p:cNvPicPr>
            <a:picLocks noChangeAspect="1"/>
          </p:cNvPicPr>
          <p:nvPr/>
        </p:nvPicPr>
        <p:blipFill rotWithShape="1">
          <a:blip r:embed="rId4"/>
          <a:srcRect l="1682" t="453"/>
          <a:stretch/>
        </p:blipFill>
        <p:spPr>
          <a:xfrm>
            <a:off x="5554433" y="245642"/>
            <a:ext cx="2863494" cy="1883226"/>
          </a:xfrm>
          <a:prstGeom prst="rect">
            <a:avLst/>
          </a:prstGeom>
        </p:spPr>
      </p:pic>
    </p:spTree>
    <p:extLst>
      <p:ext uri="{BB962C8B-B14F-4D97-AF65-F5344CB8AC3E}">
        <p14:creationId xmlns:p14="http://schemas.microsoft.com/office/powerpoint/2010/main" val="1497596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Laplacian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hỗ dành sẵn cho Số hiệu Bản chiếu 3">
            <a:extLst>
              <a:ext uri="{FF2B5EF4-FFF2-40B4-BE49-F238E27FC236}">
                <a16:creationId xmlns:a16="http://schemas.microsoft.com/office/drawing/2014/main" id="{D61D4B5B-508A-418D-ACE2-9654E3599374}"/>
              </a:ext>
            </a:extLst>
          </p:cNvPr>
          <p:cNvSpPr>
            <a:spLocks noGrp="1"/>
          </p:cNvSpPr>
          <p:nvPr>
            <p:ph type="sldNum" sz="quarter" idx="11"/>
          </p:nvPr>
        </p:nvSpPr>
        <p:spPr/>
        <p:txBody>
          <a:bodyPr/>
          <a:lstStyle/>
          <a:p>
            <a:fld id="{02D76CAB-BAFC-4158-88F7-55F12F77BF20}" type="slidenum">
              <a:rPr lang="en-US" smtClean="0"/>
              <a:t>25</a:t>
            </a:fld>
            <a:endParaRPr lang="en-US"/>
          </a:p>
        </p:txBody>
      </p:sp>
      <p:sp>
        <p:nvSpPr>
          <p:cNvPr id="15" name="TextBox 14">
            <a:extLst>
              <a:ext uri="{FF2B5EF4-FFF2-40B4-BE49-F238E27FC236}">
                <a16:creationId xmlns:a16="http://schemas.microsoft.com/office/drawing/2014/main" id="{43FDB6D0-49AB-4D27-8E57-9259952499CC}"/>
              </a:ext>
            </a:extLst>
          </p:cNvPr>
          <p:cNvSpPr txBox="1"/>
          <p:nvPr/>
        </p:nvSpPr>
        <p:spPr>
          <a:xfrm>
            <a:off x="1703550" y="3737129"/>
            <a:ext cx="702436" cy="307777"/>
          </a:xfrm>
          <a:prstGeom prst="rect">
            <a:avLst/>
          </a:prstGeom>
          <a:noFill/>
        </p:spPr>
        <p:txBody>
          <a:bodyPr wrap="none" rtlCol="0">
            <a:spAutoFit/>
          </a:bodyPr>
          <a:lstStyle/>
          <a:p>
            <a:r>
              <a:rPr lang="en-US" dirty="0">
                <a:solidFill>
                  <a:schemeClr val="tx1"/>
                </a:solidFill>
              </a:rPr>
              <a:t>Gauss</a:t>
            </a:r>
          </a:p>
        </p:txBody>
      </p:sp>
      <p:sp>
        <p:nvSpPr>
          <p:cNvPr id="18" name="TextBox 17">
            <a:extLst>
              <a:ext uri="{FF2B5EF4-FFF2-40B4-BE49-F238E27FC236}">
                <a16:creationId xmlns:a16="http://schemas.microsoft.com/office/drawing/2014/main" id="{2C3C3D95-BBDC-483A-9516-4C3A57B4DCAA}"/>
              </a:ext>
            </a:extLst>
          </p:cNvPr>
          <p:cNvSpPr txBox="1"/>
          <p:nvPr/>
        </p:nvSpPr>
        <p:spPr>
          <a:xfrm>
            <a:off x="5259545" y="3708105"/>
            <a:ext cx="981359" cy="307777"/>
          </a:xfrm>
          <a:prstGeom prst="rect">
            <a:avLst/>
          </a:prstGeom>
          <a:noFill/>
        </p:spPr>
        <p:txBody>
          <a:bodyPr wrap="none" rtlCol="0">
            <a:spAutoFit/>
          </a:bodyPr>
          <a:lstStyle/>
          <a:p>
            <a:r>
              <a:rPr lang="en-US" dirty="0">
                <a:solidFill>
                  <a:schemeClr val="tx1"/>
                </a:solidFill>
              </a:rPr>
              <a:t>No Gauss</a:t>
            </a:r>
          </a:p>
        </p:txBody>
      </p:sp>
      <p:pic>
        <p:nvPicPr>
          <p:cNvPr id="6" name="Picture 5">
            <a:extLst>
              <a:ext uri="{FF2B5EF4-FFF2-40B4-BE49-F238E27FC236}">
                <a16:creationId xmlns:a16="http://schemas.microsoft.com/office/drawing/2014/main" id="{9672AE43-59BD-406B-A03D-B18183E9C87A}"/>
              </a:ext>
            </a:extLst>
          </p:cNvPr>
          <p:cNvPicPr>
            <a:picLocks noChangeAspect="1"/>
          </p:cNvPicPr>
          <p:nvPr/>
        </p:nvPicPr>
        <p:blipFill>
          <a:blip r:embed="rId3"/>
          <a:stretch>
            <a:fillRect/>
          </a:stretch>
        </p:blipFill>
        <p:spPr>
          <a:xfrm>
            <a:off x="698988" y="1768744"/>
            <a:ext cx="2902983" cy="1884990"/>
          </a:xfrm>
          <a:prstGeom prst="rect">
            <a:avLst/>
          </a:prstGeom>
        </p:spPr>
      </p:pic>
      <p:pic>
        <p:nvPicPr>
          <p:cNvPr id="12" name="Picture 11">
            <a:extLst>
              <a:ext uri="{FF2B5EF4-FFF2-40B4-BE49-F238E27FC236}">
                <a16:creationId xmlns:a16="http://schemas.microsoft.com/office/drawing/2014/main" id="{0BFCE420-AE3C-4732-96DA-D48911792721}"/>
              </a:ext>
            </a:extLst>
          </p:cNvPr>
          <p:cNvPicPr>
            <a:picLocks noChangeAspect="1"/>
          </p:cNvPicPr>
          <p:nvPr/>
        </p:nvPicPr>
        <p:blipFill>
          <a:blip r:embed="rId4"/>
          <a:stretch>
            <a:fillRect/>
          </a:stretch>
        </p:blipFill>
        <p:spPr>
          <a:xfrm>
            <a:off x="4276182" y="1768744"/>
            <a:ext cx="2732162" cy="1803534"/>
          </a:xfrm>
          <a:prstGeom prst="rect">
            <a:avLst/>
          </a:prstGeom>
        </p:spPr>
      </p:pic>
    </p:spTree>
    <p:extLst>
      <p:ext uri="{BB962C8B-B14F-4D97-AF65-F5344CB8AC3E}">
        <p14:creationId xmlns:p14="http://schemas.microsoft.com/office/powerpoint/2010/main" val="1683507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Laplacian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CF3FF25E-A83E-4268-8C33-99C2FA26CAB8}"/>
              </a:ext>
            </a:extLst>
          </p:cNvPr>
          <p:cNvSpPr txBox="1"/>
          <p:nvPr/>
        </p:nvSpPr>
        <p:spPr>
          <a:xfrm>
            <a:off x="575733" y="1845485"/>
            <a:ext cx="6479383" cy="1754326"/>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s-ES" sz="1800" dirty="0" err="1">
                <a:solidFill>
                  <a:schemeClr val="tx1"/>
                </a:solidFill>
              </a:rPr>
              <a:t>Tải</a:t>
            </a:r>
            <a:r>
              <a:rPr lang="es-ES" sz="1800" dirty="0">
                <a:solidFill>
                  <a:schemeClr val="tx1"/>
                </a:solidFill>
              </a:rPr>
              <a:t> </a:t>
            </a:r>
            <a:r>
              <a:rPr lang="es-ES" sz="1800" dirty="0" err="1">
                <a:solidFill>
                  <a:schemeClr val="tx1"/>
                </a:solidFill>
              </a:rPr>
              <a:t>ảnh</a:t>
            </a:r>
            <a:r>
              <a:rPr lang="es-ES" sz="1800" dirty="0">
                <a:solidFill>
                  <a:schemeClr val="tx1"/>
                </a:solidFill>
              </a:rPr>
              <a:t> </a:t>
            </a:r>
            <a:r>
              <a:rPr lang="es-ES" sz="1800" dirty="0" err="1">
                <a:solidFill>
                  <a:schemeClr val="tx1"/>
                </a:solidFill>
              </a:rPr>
              <a:t>lên</a:t>
            </a:r>
            <a:endParaRPr lang="es-ES" sz="1800" dirty="0">
              <a:solidFill>
                <a:schemeClr val="tx1"/>
              </a:solidFill>
            </a:endParaRPr>
          </a:p>
          <a:p>
            <a:pPr marL="285750" indent="-285750">
              <a:buClr>
                <a:schemeClr val="tx1"/>
              </a:buClr>
              <a:buFont typeface="Arial" panose="020B0604020202020204" pitchFamily="34" charset="0"/>
              <a:buChar char="•"/>
            </a:pPr>
            <a:r>
              <a:rPr lang="es-ES" sz="1800" dirty="0" err="1">
                <a:solidFill>
                  <a:schemeClr val="tx1"/>
                </a:solidFill>
              </a:rPr>
              <a:t>Khử</a:t>
            </a:r>
            <a:r>
              <a:rPr lang="es-ES" sz="1800" dirty="0">
                <a:solidFill>
                  <a:schemeClr val="tx1"/>
                </a:solidFill>
              </a:rPr>
              <a:t> </a:t>
            </a:r>
            <a:r>
              <a:rPr lang="es-ES" sz="1800" dirty="0" err="1">
                <a:solidFill>
                  <a:schemeClr val="tx1"/>
                </a:solidFill>
              </a:rPr>
              <a:t>nhiễu</a:t>
            </a:r>
            <a:r>
              <a:rPr lang="es-ES" sz="1800" dirty="0">
                <a:solidFill>
                  <a:schemeClr val="tx1"/>
                </a:solidFill>
              </a:rPr>
              <a:t> </a:t>
            </a:r>
            <a:r>
              <a:rPr lang="es-ES" sz="1800" dirty="0" err="1">
                <a:solidFill>
                  <a:schemeClr val="tx1"/>
                </a:solidFill>
              </a:rPr>
              <a:t>bằng</a:t>
            </a:r>
            <a:r>
              <a:rPr lang="es-ES" sz="1800" dirty="0">
                <a:solidFill>
                  <a:schemeClr val="tx1"/>
                </a:solidFill>
              </a:rPr>
              <a:t> </a:t>
            </a:r>
            <a:r>
              <a:rPr lang="es-ES" sz="1800" dirty="0" err="1">
                <a:solidFill>
                  <a:schemeClr val="tx1"/>
                </a:solidFill>
              </a:rPr>
              <a:t>bộ</a:t>
            </a:r>
            <a:r>
              <a:rPr lang="es-ES" sz="1800" dirty="0">
                <a:solidFill>
                  <a:schemeClr val="tx1"/>
                </a:solidFill>
              </a:rPr>
              <a:t> </a:t>
            </a:r>
            <a:r>
              <a:rPr lang="es-ES" sz="1800" dirty="0" err="1">
                <a:solidFill>
                  <a:schemeClr val="tx1"/>
                </a:solidFill>
              </a:rPr>
              <a:t>lọc</a:t>
            </a:r>
            <a:r>
              <a:rPr lang="es-ES" sz="1800" dirty="0">
                <a:solidFill>
                  <a:schemeClr val="tx1"/>
                </a:solidFill>
              </a:rPr>
              <a:t> Gauss </a:t>
            </a:r>
            <a:r>
              <a:rPr lang="es-ES" sz="1800" dirty="0" err="1">
                <a:solidFill>
                  <a:schemeClr val="tx1"/>
                </a:solidFill>
              </a:rPr>
              <a:t>và</a:t>
            </a:r>
            <a:r>
              <a:rPr lang="es-ES" sz="1800" dirty="0">
                <a:solidFill>
                  <a:schemeClr val="tx1"/>
                </a:solidFill>
              </a:rPr>
              <a:t> </a:t>
            </a:r>
            <a:r>
              <a:rPr lang="es-ES" sz="1800" dirty="0" err="1">
                <a:solidFill>
                  <a:schemeClr val="tx1"/>
                </a:solidFill>
              </a:rPr>
              <a:t>chuyển</a:t>
            </a:r>
            <a:r>
              <a:rPr lang="es-ES" sz="1800" dirty="0">
                <a:solidFill>
                  <a:schemeClr val="tx1"/>
                </a:solidFill>
              </a:rPr>
              <a:t> </a:t>
            </a:r>
            <a:r>
              <a:rPr lang="es-ES" sz="1800" dirty="0" err="1">
                <a:solidFill>
                  <a:schemeClr val="tx1"/>
                </a:solidFill>
              </a:rPr>
              <a:t>ảnh</a:t>
            </a:r>
            <a:r>
              <a:rPr lang="es-ES" sz="1800" dirty="0">
                <a:solidFill>
                  <a:schemeClr val="tx1"/>
                </a:solidFill>
              </a:rPr>
              <a:t> </a:t>
            </a:r>
            <a:r>
              <a:rPr lang="es-ES" sz="1800" dirty="0" err="1">
                <a:solidFill>
                  <a:schemeClr val="tx1"/>
                </a:solidFill>
              </a:rPr>
              <a:t>sang</a:t>
            </a:r>
            <a:r>
              <a:rPr lang="es-ES" sz="1800" dirty="0">
                <a:solidFill>
                  <a:schemeClr val="tx1"/>
                </a:solidFill>
              </a:rPr>
              <a:t> </a:t>
            </a:r>
            <a:r>
              <a:rPr lang="es-ES" sz="1800" dirty="0" err="1">
                <a:solidFill>
                  <a:schemeClr val="tx1"/>
                </a:solidFill>
              </a:rPr>
              <a:t>ảnh</a:t>
            </a:r>
            <a:r>
              <a:rPr lang="es-ES" sz="1800" dirty="0">
                <a:solidFill>
                  <a:schemeClr val="tx1"/>
                </a:solidFill>
              </a:rPr>
              <a:t> </a:t>
            </a:r>
            <a:r>
              <a:rPr lang="es-ES" sz="1800" dirty="0" err="1">
                <a:solidFill>
                  <a:schemeClr val="tx1"/>
                </a:solidFill>
              </a:rPr>
              <a:t>xám</a:t>
            </a:r>
            <a:endParaRPr lang="es-ES" sz="1800" dirty="0">
              <a:solidFill>
                <a:schemeClr val="tx1"/>
              </a:solidFill>
            </a:endParaRPr>
          </a:p>
          <a:p>
            <a:endParaRPr lang="es-ES" sz="1800" dirty="0">
              <a:solidFill>
                <a:schemeClr val="tx1"/>
              </a:solidFill>
            </a:endParaRPr>
          </a:p>
          <a:p>
            <a:endParaRPr lang="es-ES" sz="1800" dirty="0">
              <a:solidFill>
                <a:schemeClr val="tx1"/>
              </a:solidFill>
            </a:endParaRPr>
          </a:p>
          <a:p>
            <a:pPr marL="285750" indent="-285750">
              <a:buClr>
                <a:schemeClr val="tx1"/>
              </a:buClr>
              <a:buFont typeface="Arial" panose="020B0604020202020204" pitchFamily="34" charset="0"/>
              <a:buChar char="•"/>
            </a:pPr>
            <a:r>
              <a:rPr lang="es-ES" sz="1800" dirty="0" err="1">
                <a:solidFill>
                  <a:schemeClr val="tx1"/>
                </a:solidFill>
              </a:rPr>
              <a:t>Áp</a:t>
            </a:r>
            <a:r>
              <a:rPr lang="es-ES" sz="1800" dirty="0">
                <a:solidFill>
                  <a:schemeClr val="tx1"/>
                </a:solidFill>
              </a:rPr>
              <a:t> </a:t>
            </a:r>
            <a:r>
              <a:rPr lang="es-ES" sz="1800" dirty="0" err="1">
                <a:solidFill>
                  <a:schemeClr val="tx1"/>
                </a:solidFill>
              </a:rPr>
              <a:t>dụng</a:t>
            </a:r>
            <a:r>
              <a:rPr lang="es-ES" sz="1800" dirty="0">
                <a:solidFill>
                  <a:schemeClr val="tx1"/>
                </a:solidFill>
              </a:rPr>
              <a:t> </a:t>
            </a:r>
            <a:r>
              <a:rPr lang="es-ES" sz="1800" dirty="0" err="1">
                <a:solidFill>
                  <a:schemeClr val="tx1"/>
                </a:solidFill>
              </a:rPr>
              <a:t>Laplacian</a:t>
            </a:r>
            <a:r>
              <a:rPr lang="es-ES" sz="1800" dirty="0">
                <a:solidFill>
                  <a:schemeClr val="tx1"/>
                </a:solidFill>
              </a:rPr>
              <a:t> </a:t>
            </a:r>
            <a:r>
              <a:rPr lang="es-ES" sz="1800" dirty="0" err="1">
                <a:solidFill>
                  <a:schemeClr val="tx1"/>
                </a:solidFill>
              </a:rPr>
              <a:t>filter</a:t>
            </a:r>
            <a:endParaRPr lang="es-ES" sz="1800" dirty="0">
              <a:solidFill>
                <a:schemeClr val="tx1"/>
              </a:solidFill>
            </a:endParaRPr>
          </a:p>
        </p:txBody>
      </p:sp>
      <p:sp>
        <p:nvSpPr>
          <p:cNvPr id="4" name="Chỗ dành sẵn cho Số hiệu Bản chiếu 3">
            <a:extLst>
              <a:ext uri="{FF2B5EF4-FFF2-40B4-BE49-F238E27FC236}">
                <a16:creationId xmlns:a16="http://schemas.microsoft.com/office/drawing/2014/main" id="{D61D4B5B-508A-418D-ACE2-9654E3599374}"/>
              </a:ext>
            </a:extLst>
          </p:cNvPr>
          <p:cNvSpPr>
            <a:spLocks noGrp="1"/>
          </p:cNvSpPr>
          <p:nvPr>
            <p:ph type="sldNum" sz="quarter" idx="11"/>
          </p:nvPr>
        </p:nvSpPr>
        <p:spPr/>
        <p:txBody>
          <a:bodyPr/>
          <a:lstStyle/>
          <a:p>
            <a:fld id="{02D76CAB-BAFC-4158-88F7-55F12F77BF20}" type="slidenum">
              <a:rPr lang="en-US" smtClean="0"/>
              <a:t>26</a:t>
            </a:fld>
            <a:endParaRPr lang="en-US"/>
          </a:p>
        </p:txBody>
      </p:sp>
      <p:sp>
        <p:nvSpPr>
          <p:cNvPr id="3" name="TextBox 2">
            <a:extLst>
              <a:ext uri="{FF2B5EF4-FFF2-40B4-BE49-F238E27FC236}">
                <a16:creationId xmlns:a16="http://schemas.microsoft.com/office/drawing/2014/main" id="{FBC74BA9-46DD-40CC-9EB4-6C850051078D}"/>
              </a:ext>
            </a:extLst>
          </p:cNvPr>
          <p:cNvSpPr txBox="1"/>
          <p:nvPr/>
        </p:nvSpPr>
        <p:spPr>
          <a:xfrm>
            <a:off x="575733" y="1366759"/>
            <a:ext cx="2472152" cy="307777"/>
          </a:xfrm>
          <a:prstGeom prst="rect">
            <a:avLst/>
          </a:prstGeom>
          <a:noFill/>
        </p:spPr>
        <p:txBody>
          <a:bodyPr wrap="none" rtlCol="0">
            <a:spAutoFit/>
          </a:bodyPr>
          <a:lstStyle/>
          <a:p>
            <a:r>
              <a:rPr lang="en-US" dirty="0" err="1">
                <a:solidFill>
                  <a:schemeClr val="tx1"/>
                </a:solidFill>
              </a:rPr>
              <a:t>Ví</a:t>
            </a:r>
            <a:r>
              <a:rPr lang="en-US" dirty="0">
                <a:solidFill>
                  <a:schemeClr val="tx1"/>
                </a:solidFill>
              </a:rPr>
              <a:t> </a:t>
            </a:r>
            <a:r>
              <a:rPr lang="en-US" dirty="0" err="1">
                <a:solidFill>
                  <a:schemeClr val="tx1"/>
                </a:solidFill>
              </a:rPr>
              <a:t>dụ</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bước</a:t>
            </a:r>
            <a:r>
              <a:rPr lang="en-US" dirty="0">
                <a:solidFill>
                  <a:schemeClr val="tx1"/>
                </a:solidFill>
              </a:rPr>
              <a:t> </a:t>
            </a:r>
            <a:r>
              <a:rPr lang="en-US" dirty="0" err="1">
                <a:solidFill>
                  <a:schemeClr val="tx1"/>
                </a:solidFill>
              </a:rPr>
              <a:t>trên</a:t>
            </a:r>
            <a:r>
              <a:rPr lang="en-US" dirty="0">
                <a:solidFill>
                  <a:schemeClr val="tx1"/>
                </a:solidFill>
              </a:rPr>
              <a:t> Python :</a:t>
            </a:r>
          </a:p>
        </p:txBody>
      </p:sp>
      <p:pic>
        <p:nvPicPr>
          <p:cNvPr id="6" name="Picture 5">
            <a:extLst>
              <a:ext uri="{FF2B5EF4-FFF2-40B4-BE49-F238E27FC236}">
                <a16:creationId xmlns:a16="http://schemas.microsoft.com/office/drawing/2014/main" id="{047494A3-A01B-4E73-A902-6B194B5762E1}"/>
              </a:ext>
            </a:extLst>
          </p:cNvPr>
          <p:cNvPicPr>
            <a:picLocks noChangeAspect="1"/>
          </p:cNvPicPr>
          <p:nvPr/>
        </p:nvPicPr>
        <p:blipFill>
          <a:blip r:embed="rId3"/>
          <a:stretch>
            <a:fillRect/>
          </a:stretch>
        </p:blipFill>
        <p:spPr>
          <a:xfrm>
            <a:off x="713250" y="2806199"/>
            <a:ext cx="3628367" cy="381042"/>
          </a:xfrm>
          <a:prstGeom prst="rect">
            <a:avLst/>
          </a:prstGeom>
        </p:spPr>
      </p:pic>
      <p:pic>
        <p:nvPicPr>
          <p:cNvPr id="8" name="Picture 7">
            <a:extLst>
              <a:ext uri="{FF2B5EF4-FFF2-40B4-BE49-F238E27FC236}">
                <a16:creationId xmlns:a16="http://schemas.microsoft.com/office/drawing/2014/main" id="{58E50694-85E4-473C-9F58-77C9D3B94183}"/>
              </a:ext>
            </a:extLst>
          </p:cNvPr>
          <p:cNvPicPr>
            <a:picLocks noChangeAspect="1"/>
          </p:cNvPicPr>
          <p:nvPr/>
        </p:nvPicPr>
        <p:blipFill>
          <a:blip r:embed="rId4"/>
          <a:stretch>
            <a:fillRect/>
          </a:stretch>
        </p:blipFill>
        <p:spPr>
          <a:xfrm>
            <a:off x="713250" y="3619635"/>
            <a:ext cx="4211944" cy="216542"/>
          </a:xfrm>
          <a:prstGeom prst="rect">
            <a:avLst/>
          </a:prstGeom>
        </p:spPr>
      </p:pic>
    </p:spTree>
    <p:extLst>
      <p:ext uri="{BB962C8B-B14F-4D97-AF65-F5344CB8AC3E}">
        <p14:creationId xmlns:p14="http://schemas.microsoft.com/office/powerpoint/2010/main" val="2473672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6B38A36C-46E4-4435-AB5F-AFFA183C9BDB}"/>
              </a:ext>
            </a:extLst>
          </p:cNvPr>
          <p:cNvSpPr txBox="1"/>
          <p:nvPr/>
        </p:nvSpPr>
        <p:spPr>
          <a:xfrm>
            <a:off x="1250156" y="1550194"/>
            <a:ext cx="4629150" cy="2320764"/>
          </a:xfrm>
          <a:prstGeom prst="rect">
            <a:avLst/>
          </a:prstGeom>
          <a:noFill/>
        </p:spPr>
        <p:txBody>
          <a:bodyPr wrap="square" rtlCol="0">
            <a:spAutoFit/>
          </a:bodyPr>
          <a:lstStyle/>
          <a:p>
            <a:pPr algn="just">
              <a:lnSpc>
                <a:spcPct val="107000"/>
              </a:lnSpc>
              <a:spcAft>
                <a:spcPts val="800"/>
              </a:spcAft>
            </a:pP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Các</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bước</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cơ</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bản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liên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quan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đến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thuật</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toán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này</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a:t>
            </a:r>
            <a:endParaRPr lang="en-US" sz="2000" b="1" dirty="0">
              <a:solidFill>
                <a:schemeClr val="tx2">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Giảm</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latin typeface="Times New Roman" panose="02020603050405020304" pitchFamily="18" charset="0"/>
                <a:ea typeface="Calibri" panose="020F0502020204030204" pitchFamily="34" charset="0"/>
                <a:cs typeface="Arial" panose="020B0604020202020204" pitchFamily="34" charset="0"/>
              </a:rPr>
              <a:t>nhiễu</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bằng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bộ</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lọc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Gaussian</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Tính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toán</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a:solidFill>
                  <a:schemeClr val="tx1"/>
                </a:solidFill>
                <a:latin typeface="Times New Roman" panose="02020603050405020304" pitchFamily="18" charset="0"/>
                <a:ea typeface="Calibri" panose="020F0502020204030204" pitchFamily="34" charset="0"/>
                <a:cs typeface="Arial" panose="020B0604020202020204" pitchFamily="34" charset="0"/>
              </a:rPr>
              <a:t>gradient</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dọc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theo</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trục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ngang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và</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trục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dọc</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Không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triệt</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tiêu</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tối</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đa</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cạnh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giả</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Định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ngưỡng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độ</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trễ</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4" name="Chỗ dành sẵn cho Số hiệu Bản chiếu 3">
            <a:extLst>
              <a:ext uri="{FF2B5EF4-FFF2-40B4-BE49-F238E27FC236}">
                <a16:creationId xmlns:a16="http://schemas.microsoft.com/office/drawing/2014/main" id="{0D89B632-C6AF-4F63-B9D1-1C7AE8DA8E37}"/>
              </a:ext>
            </a:extLst>
          </p:cNvPr>
          <p:cNvSpPr>
            <a:spLocks noGrp="1"/>
          </p:cNvSpPr>
          <p:nvPr>
            <p:ph type="sldNum" sz="quarter" idx="11"/>
          </p:nvPr>
        </p:nvSpPr>
        <p:spPr/>
        <p:txBody>
          <a:bodyPr/>
          <a:lstStyle/>
          <a:p>
            <a:fld id="{02D76CAB-BAFC-4158-88F7-55F12F77BF20}" type="slidenum">
              <a:rPr lang="en-US" smtClean="0"/>
              <a:t>27</a:t>
            </a:fld>
            <a:endParaRPr lang="en-US"/>
          </a:p>
        </p:txBody>
      </p:sp>
    </p:spTree>
    <p:extLst>
      <p:ext uri="{BB962C8B-B14F-4D97-AF65-F5344CB8AC3E}">
        <p14:creationId xmlns:p14="http://schemas.microsoft.com/office/powerpoint/2010/main" val="3637097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Hộp Văn bản 7">
            <a:extLst>
              <a:ext uri="{FF2B5EF4-FFF2-40B4-BE49-F238E27FC236}">
                <a16:creationId xmlns:a16="http://schemas.microsoft.com/office/drawing/2014/main" id="{2690703E-A943-4A9A-BC11-99A175F7E6A5}"/>
              </a:ext>
            </a:extLst>
          </p:cNvPr>
          <p:cNvSpPr txBox="1"/>
          <p:nvPr/>
        </p:nvSpPr>
        <p:spPr>
          <a:xfrm>
            <a:off x="940591" y="1480383"/>
            <a:ext cx="5758343" cy="738664"/>
          </a:xfrm>
          <a:prstGeom prst="rect">
            <a:avLst/>
          </a:prstGeom>
          <a:noFill/>
        </p:spPr>
        <p:txBody>
          <a:bodyPr wrap="square">
            <a:spAutoFit/>
          </a:bodyPr>
          <a:lstStyle/>
          <a:p>
            <a:pPr algn="just"/>
            <a:r>
              <a:rPr lang="en-US" dirty="0" err="1">
                <a:solidFill>
                  <a:schemeClr val="tx1"/>
                </a:solidFill>
              </a:rPr>
              <a:t>Bước</a:t>
            </a:r>
            <a:r>
              <a:rPr lang="en-US" dirty="0">
                <a:solidFill>
                  <a:schemeClr val="tx1"/>
                </a:solidFill>
              </a:rPr>
              <a:t> </a:t>
            </a:r>
            <a:r>
              <a:rPr lang="en-US" dirty="0" err="1">
                <a:solidFill>
                  <a:schemeClr val="tx1"/>
                </a:solidFill>
              </a:rPr>
              <a:t>này</a:t>
            </a:r>
            <a:r>
              <a:rPr lang="en-US" dirty="0">
                <a:solidFill>
                  <a:schemeClr val="tx1"/>
                </a:solidFill>
              </a:rPr>
              <a:t> </a:t>
            </a:r>
            <a:r>
              <a:rPr lang="en-US" dirty="0" err="1">
                <a:solidFill>
                  <a:schemeClr val="tx1"/>
                </a:solidFill>
              </a:rPr>
              <a:t>cực</a:t>
            </a:r>
            <a:r>
              <a:rPr lang="en-US" dirty="0">
                <a:solidFill>
                  <a:schemeClr val="tx1"/>
                </a:solidFill>
              </a:rPr>
              <a:t> </a:t>
            </a:r>
            <a:r>
              <a:rPr lang="en-US" dirty="0" err="1">
                <a:solidFill>
                  <a:schemeClr val="tx1"/>
                </a:solidFill>
              </a:rPr>
              <a:t>kỳ</a:t>
            </a:r>
            <a:r>
              <a:rPr lang="en-US" dirty="0">
                <a:solidFill>
                  <a:schemeClr val="tx1"/>
                </a:solidFill>
              </a:rPr>
              <a:t> </a:t>
            </a:r>
            <a:r>
              <a:rPr lang="en-US" dirty="0" err="1">
                <a:solidFill>
                  <a:schemeClr val="tx1"/>
                </a:solidFill>
              </a:rPr>
              <a:t>quan</a:t>
            </a:r>
            <a:r>
              <a:rPr lang="en-US" dirty="0">
                <a:solidFill>
                  <a:schemeClr val="tx1"/>
                </a:solidFill>
              </a:rPr>
              <a:t> </a:t>
            </a:r>
            <a:r>
              <a:rPr lang="en-US" dirty="0" err="1">
                <a:solidFill>
                  <a:schemeClr val="tx1"/>
                </a:solidFill>
              </a:rPr>
              <a:t>trọng</a:t>
            </a:r>
            <a:r>
              <a:rPr lang="en-US" dirty="0">
                <a:solidFill>
                  <a:schemeClr val="tx1"/>
                </a:solidFill>
              </a:rPr>
              <a:t> </a:t>
            </a:r>
            <a:r>
              <a:rPr lang="en-US" dirty="0" err="1">
                <a:solidFill>
                  <a:schemeClr val="tx1"/>
                </a:solidFill>
              </a:rPr>
              <a:t>trong</a:t>
            </a:r>
            <a:r>
              <a:rPr lang="en-US" dirty="0">
                <a:solidFill>
                  <a:schemeClr val="tx1"/>
                </a:solidFill>
              </a:rPr>
              <a:t> canny edge detection. </a:t>
            </a:r>
            <a:r>
              <a:rPr lang="en-US" dirty="0" err="1">
                <a:solidFill>
                  <a:schemeClr val="tx1"/>
                </a:solidFill>
              </a:rPr>
              <a:t>Vì</a:t>
            </a:r>
            <a:r>
              <a:rPr lang="en-US" dirty="0">
                <a:solidFill>
                  <a:schemeClr val="tx1"/>
                </a:solidFill>
              </a:rPr>
              <a:t> </a:t>
            </a:r>
            <a:r>
              <a:rPr lang="en-US" dirty="0" err="1">
                <a:solidFill>
                  <a:schemeClr val="tx1"/>
                </a:solidFill>
              </a:rPr>
              <a:t>tính</a:t>
            </a:r>
            <a:r>
              <a:rPr lang="en-US" dirty="0">
                <a:solidFill>
                  <a:schemeClr val="tx1"/>
                </a:solidFill>
              </a:rPr>
              <a:t> </a:t>
            </a:r>
            <a:r>
              <a:rPr lang="en-US" dirty="0" err="1">
                <a:solidFill>
                  <a:schemeClr val="tx1"/>
                </a:solidFill>
              </a:rPr>
              <a:t>năng</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hiện</a:t>
            </a:r>
            <a:r>
              <a:rPr lang="en-US" dirty="0">
                <a:solidFill>
                  <a:schemeClr val="tx1"/>
                </a:solidFill>
              </a:rPr>
              <a:t> </a:t>
            </a:r>
            <a:r>
              <a:rPr lang="en-US" dirty="0" err="1">
                <a:solidFill>
                  <a:schemeClr val="tx1"/>
                </a:solidFill>
              </a:rPr>
              <a:t>cạnh</a:t>
            </a:r>
            <a:r>
              <a:rPr lang="en-US" dirty="0">
                <a:solidFill>
                  <a:schemeClr val="tx1"/>
                </a:solidFill>
              </a:rPr>
              <a:t> </a:t>
            </a:r>
            <a:r>
              <a:rPr lang="en-US" dirty="0" err="1">
                <a:solidFill>
                  <a:schemeClr val="tx1"/>
                </a:solidFill>
              </a:rPr>
              <a:t>dễ</a:t>
            </a:r>
            <a:r>
              <a:rPr lang="en-US" dirty="0">
                <a:solidFill>
                  <a:schemeClr val="tx1"/>
                </a:solidFill>
              </a:rPr>
              <a:t> </a:t>
            </a:r>
            <a:r>
              <a:rPr lang="en-US" dirty="0" err="1">
                <a:solidFill>
                  <a:schemeClr val="tx1"/>
                </a:solidFill>
              </a:rPr>
              <a:t>bị</a:t>
            </a:r>
            <a:r>
              <a:rPr lang="en-US" dirty="0">
                <a:solidFill>
                  <a:schemeClr val="tx1"/>
                </a:solidFill>
              </a:rPr>
              <a:t> </a:t>
            </a:r>
            <a:r>
              <a:rPr lang="en-US" dirty="0" err="1">
                <a:solidFill>
                  <a:schemeClr val="tx1"/>
                </a:solidFill>
              </a:rPr>
              <a:t>nhiễu</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nên</a:t>
            </a:r>
            <a:r>
              <a:rPr lang="en-US" dirty="0">
                <a:solidFill>
                  <a:schemeClr val="tx1"/>
                </a:solidFill>
              </a:rPr>
              <a:t> </a:t>
            </a:r>
            <a:r>
              <a:rPr lang="en-US" dirty="0" err="1">
                <a:solidFill>
                  <a:schemeClr val="tx1"/>
                </a:solidFill>
              </a:rPr>
              <a:t>bước</a:t>
            </a:r>
            <a:r>
              <a:rPr lang="en-US" dirty="0">
                <a:solidFill>
                  <a:schemeClr val="tx1"/>
                </a:solidFill>
              </a:rPr>
              <a:t> </a:t>
            </a:r>
            <a:r>
              <a:rPr lang="en-US" dirty="0" err="1">
                <a:solidFill>
                  <a:schemeClr val="tx1"/>
                </a:solidFill>
              </a:rPr>
              <a:t>đầu</a:t>
            </a:r>
            <a:r>
              <a:rPr lang="en-US" dirty="0">
                <a:solidFill>
                  <a:schemeClr val="tx1"/>
                </a:solidFill>
              </a:rPr>
              <a:t> </a:t>
            </a:r>
            <a:r>
              <a:rPr lang="en-US" dirty="0" err="1">
                <a:solidFill>
                  <a:schemeClr val="tx1"/>
                </a:solidFill>
              </a:rPr>
              <a:t>tiên</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loại</a:t>
            </a:r>
            <a:r>
              <a:rPr lang="en-US" dirty="0">
                <a:solidFill>
                  <a:schemeClr val="tx1"/>
                </a:solidFill>
              </a:rPr>
              <a:t> </a:t>
            </a:r>
            <a:r>
              <a:rPr lang="en-US" dirty="0" err="1">
                <a:solidFill>
                  <a:schemeClr val="tx1"/>
                </a:solidFill>
              </a:rPr>
              <a:t>bỏ</a:t>
            </a:r>
            <a:r>
              <a:rPr lang="en-US" dirty="0">
                <a:solidFill>
                  <a:schemeClr val="tx1"/>
                </a:solidFill>
              </a:rPr>
              <a:t> </a:t>
            </a:r>
            <a:r>
              <a:rPr lang="en-US" dirty="0" err="1">
                <a:solidFill>
                  <a:schemeClr val="tx1"/>
                </a:solidFill>
              </a:rPr>
              <a:t>nhiễu</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bằng</a:t>
            </a:r>
            <a:r>
              <a:rPr lang="en-US" dirty="0">
                <a:solidFill>
                  <a:schemeClr val="tx1"/>
                </a:solidFill>
              </a:rPr>
              <a:t> </a:t>
            </a:r>
            <a:r>
              <a:rPr lang="en-US" dirty="0" err="1">
                <a:solidFill>
                  <a:schemeClr val="tx1"/>
                </a:solidFill>
              </a:rPr>
              <a:t>bộ</a:t>
            </a:r>
            <a:r>
              <a:rPr lang="en-US" dirty="0">
                <a:solidFill>
                  <a:schemeClr val="tx1"/>
                </a:solidFill>
              </a:rPr>
              <a:t> </a:t>
            </a:r>
            <a:r>
              <a:rPr lang="en-US" dirty="0" err="1">
                <a:solidFill>
                  <a:schemeClr val="tx1"/>
                </a:solidFill>
              </a:rPr>
              <a:t>lọc</a:t>
            </a:r>
            <a:r>
              <a:rPr lang="en-US" dirty="0">
                <a:solidFill>
                  <a:schemeClr val="tx1"/>
                </a:solidFill>
              </a:rPr>
              <a:t> Gaussian.</a:t>
            </a:r>
          </a:p>
        </p:txBody>
      </p:sp>
      <p:sp>
        <p:nvSpPr>
          <p:cNvPr id="9" name="Hộp Văn bản 8">
            <a:extLst>
              <a:ext uri="{FF2B5EF4-FFF2-40B4-BE49-F238E27FC236}">
                <a16:creationId xmlns:a16="http://schemas.microsoft.com/office/drawing/2014/main" id="{E7E950CA-512E-4660-A23E-ED203C1FDE3C}"/>
              </a:ext>
            </a:extLst>
          </p:cNvPr>
          <p:cNvSpPr txBox="1"/>
          <p:nvPr/>
        </p:nvSpPr>
        <p:spPr>
          <a:xfrm>
            <a:off x="642402" y="1113797"/>
            <a:ext cx="4507707" cy="338554"/>
          </a:xfrm>
          <a:prstGeom prst="rect">
            <a:avLst/>
          </a:prstGeom>
          <a:noFill/>
        </p:spPr>
        <p:txBody>
          <a:bodyPr wrap="square" rtlCol="0">
            <a:spAutoFit/>
          </a:bodyPr>
          <a:lstStyle/>
          <a:p>
            <a:r>
              <a:rPr lang="vi-VN" sz="1600" b="1" dirty="0">
                <a:solidFill>
                  <a:schemeClr val="tx2">
                    <a:lumMod val="75000"/>
                  </a:schemeClr>
                </a:solidFill>
              </a:rPr>
              <a:t>1.Giảm </a:t>
            </a:r>
            <a:r>
              <a:rPr lang="vi-VN" sz="1600" b="1" dirty="0" err="1">
                <a:solidFill>
                  <a:schemeClr val="tx2">
                    <a:lumMod val="75000"/>
                  </a:schemeClr>
                </a:solidFill>
              </a:rPr>
              <a:t>nhiễu</a:t>
            </a:r>
            <a:r>
              <a:rPr lang="vi-VN" sz="1600" b="1" dirty="0">
                <a:solidFill>
                  <a:schemeClr val="tx2">
                    <a:lumMod val="75000"/>
                  </a:schemeClr>
                </a:solidFill>
              </a:rPr>
              <a:t> </a:t>
            </a:r>
            <a:r>
              <a:rPr lang="vi-VN" sz="1600" b="1" dirty="0" err="1">
                <a:solidFill>
                  <a:schemeClr val="tx2">
                    <a:lumMod val="75000"/>
                  </a:schemeClr>
                </a:solidFill>
              </a:rPr>
              <a:t>bằng</a:t>
            </a:r>
            <a:r>
              <a:rPr lang="vi-VN" sz="1600" b="1" dirty="0">
                <a:solidFill>
                  <a:schemeClr val="tx2">
                    <a:lumMod val="75000"/>
                  </a:schemeClr>
                </a:solidFill>
              </a:rPr>
              <a:t> </a:t>
            </a:r>
            <a:r>
              <a:rPr lang="vi-VN" sz="1600" b="1" dirty="0" err="1">
                <a:solidFill>
                  <a:schemeClr val="tx2">
                    <a:lumMod val="75000"/>
                  </a:schemeClr>
                </a:solidFill>
              </a:rPr>
              <a:t>bộ</a:t>
            </a:r>
            <a:r>
              <a:rPr lang="vi-VN" sz="1600" b="1" dirty="0">
                <a:solidFill>
                  <a:schemeClr val="tx2">
                    <a:lumMod val="75000"/>
                  </a:schemeClr>
                </a:solidFill>
              </a:rPr>
              <a:t> </a:t>
            </a:r>
            <a:r>
              <a:rPr lang="vi-VN" sz="1600" b="1" dirty="0" err="1">
                <a:solidFill>
                  <a:schemeClr val="tx2">
                    <a:lumMod val="75000"/>
                  </a:schemeClr>
                </a:solidFill>
              </a:rPr>
              <a:t>lọc</a:t>
            </a:r>
            <a:r>
              <a:rPr lang="vi-VN" sz="1600" b="1" dirty="0">
                <a:solidFill>
                  <a:schemeClr val="tx2">
                    <a:lumMod val="75000"/>
                  </a:schemeClr>
                </a:solidFill>
              </a:rPr>
              <a:t> </a:t>
            </a:r>
            <a:r>
              <a:rPr lang="vi-VN" sz="1600" b="1" dirty="0" err="1">
                <a:solidFill>
                  <a:schemeClr val="tx2">
                    <a:lumMod val="75000"/>
                  </a:schemeClr>
                </a:solidFill>
              </a:rPr>
              <a:t>gaussian</a:t>
            </a:r>
            <a:endParaRPr lang="en-US" sz="1600" b="1" dirty="0">
              <a:solidFill>
                <a:schemeClr val="tx2">
                  <a:lumMod val="75000"/>
                </a:schemeClr>
              </a:solidFill>
            </a:endParaRPr>
          </a:p>
        </p:txBody>
      </p:sp>
      <p:pic>
        <p:nvPicPr>
          <p:cNvPr id="1026" name="Picture 2">
            <a:extLst>
              <a:ext uri="{FF2B5EF4-FFF2-40B4-BE49-F238E27FC236}">
                <a16:creationId xmlns:a16="http://schemas.microsoft.com/office/drawing/2014/main" id="{D9FFD23B-DB00-41D9-A765-8BA886BDB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92" y="2660997"/>
            <a:ext cx="5758343" cy="1911770"/>
          </a:xfrm>
          <a:prstGeom prst="rect">
            <a:avLst/>
          </a:prstGeom>
          <a:noFill/>
          <a:extLst>
            <a:ext uri="{909E8E84-426E-40DD-AFC4-6F175D3DCCD1}">
              <a14:hiddenFill xmlns:a14="http://schemas.microsoft.com/office/drawing/2010/main">
                <a:solidFill>
                  <a:srgbClr val="FFFFFF"/>
                </a:solidFill>
              </a14:hiddenFill>
            </a:ext>
          </a:extLst>
        </p:spPr>
      </p:pic>
      <p:sp>
        <p:nvSpPr>
          <p:cNvPr id="3" name="Chỗ dành sẵn cho Số hiệu Bản chiếu 2">
            <a:extLst>
              <a:ext uri="{FF2B5EF4-FFF2-40B4-BE49-F238E27FC236}">
                <a16:creationId xmlns:a16="http://schemas.microsoft.com/office/drawing/2014/main" id="{5368B44F-10F0-4DC8-B710-F1B621549411}"/>
              </a:ext>
            </a:extLst>
          </p:cNvPr>
          <p:cNvSpPr>
            <a:spLocks noGrp="1"/>
          </p:cNvSpPr>
          <p:nvPr>
            <p:ph type="sldNum" sz="quarter" idx="11"/>
          </p:nvPr>
        </p:nvSpPr>
        <p:spPr/>
        <p:txBody>
          <a:bodyPr/>
          <a:lstStyle/>
          <a:p>
            <a:fld id="{02D76CAB-BAFC-4158-88F7-55F12F77BF20}" type="slidenum">
              <a:rPr lang="en-US" smtClean="0"/>
              <a:t>28</a:t>
            </a:fld>
            <a:endParaRPr lang="en-US"/>
          </a:p>
        </p:txBody>
      </p:sp>
    </p:spTree>
    <p:extLst>
      <p:ext uri="{BB962C8B-B14F-4D97-AF65-F5344CB8AC3E}">
        <p14:creationId xmlns:p14="http://schemas.microsoft.com/office/powerpoint/2010/main" val="4009174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3">
            <a:extLst>
              <a:ext uri="{FF2B5EF4-FFF2-40B4-BE49-F238E27FC236}">
                <a16:creationId xmlns:a16="http://schemas.microsoft.com/office/drawing/2014/main" id="{C5824A5B-DA59-40D3-B4D4-A603091C2CC2}"/>
              </a:ext>
            </a:extLst>
          </p:cNvPr>
          <p:cNvPicPr>
            <a:picLocks noChangeAspect="1"/>
          </p:cNvPicPr>
          <p:nvPr/>
        </p:nvPicPr>
        <p:blipFill>
          <a:blip r:embed="rId3"/>
          <a:stretch>
            <a:fillRect/>
          </a:stretch>
        </p:blipFill>
        <p:spPr>
          <a:xfrm>
            <a:off x="2113886" y="2218187"/>
            <a:ext cx="3895570" cy="1322502"/>
          </a:xfrm>
          <a:prstGeom prst="rect">
            <a:avLst/>
          </a:prstGeom>
        </p:spPr>
      </p:pic>
      <p:sp>
        <p:nvSpPr>
          <p:cNvPr id="5" name="Hộp Văn bản 4">
            <a:extLst>
              <a:ext uri="{FF2B5EF4-FFF2-40B4-BE49-F238E27FC236}">
                <a16:creationId xmlns:a16="http://schemas.microsoft.com/office/drawing/2014/main" id="{BFC15DF4-BE23-40B1-88F5-FAEE32EA2592}"/>
              </a:ext>
            </a:extLst>
          </p:cNvPr>
          <p:cNvSpPr txBox="1"/>
          <p:nvPr/>
        </p:nvSpPr>
        <p:spPr>
          <a:xfrm>
            <a:off x="1205272" y="1111419"/>
            <a:ext cx="4507707" cy="369332"/>
          </a:xfrm>
          <a:prstGeom prst="rect">
            <a:avLst/>
          </a:prstGeom>
          <a:noFill/>
        </p:spPr>
        <p:txBody>
          <a:bodyPr wrap="square" rtlCol="0">
            <a:spAutoFit/>
          </a:bodyPr>
          <a:lstStyle/>
          <a:p>
            <a:r>
              <a:rPr lang="vi-VN" sz="1800" b="1" dirty="0">
                <a:solidFill>
                  <a:schemeClr val="tx2">
                    <a:lumMod val="75000"/>
                  </a:schemeClr>
                </a:solidFill>
              </a:rPr>
              <a:t>2.Tính </a:t>
            </a:r>
            <a:r>
              <a:rPr lang="vi-VN" sz="1800" b="1" dirty="0" err="1">
                <a:solidFill>
                  <a:schemeClr val="tx2">
                    <a:lumMod val="75000"/>
                  </a:schemeClr>
                </a:solidFill>
              </a:rPr>
              <a:t>gradient</a:t>
            </a:r>
            <a:endParaRPr lang="en-US" sz="1800" b="1" dirty="0">
              <a:solidFill>
                <a:schemeClr val="tx2">
                  <a:lumMod val="75000"/>
                </a:schemeClr>
              </a:solidFill>
            </a:endParaRPr>
          </a:p>
        </p:txBody>
      </p:sp>
      <p:sp>
        <p:nvSpPr>
          <p:cNvPr id="6" name="Hộp Văn bản 5">
            <a:extLst>
              <a:ext uri="{FF2B5EF4-FFF2-40B4-BE49-F238E27FC236}">
                <a16:creationId xmlns:a16="http://schemas.microsoft.com/office/drawing/2014/main" id="{C642DE12-BC03-42DD-984C-CBE114B7E099}"/>
              </a:ext>
            </a:extLst>
          </p:cNvPr>
          <p:cNvSpPr txBox="1"/>
          <p:nvPr/>
        </p:nvSpPr>
        <p:spPr>
          <a:xfrm>
            <a:off x="1433435" y="1479523"/>
            <a:ext cx="5086350" cy="738664"/>
          </a:xfrm>
          <a:prstGeom prst="rect">
            <a:avLst/>
          </a:prstGeom>
          <a:noFill/>
        </p:spPr>
        <p:txBody>
          <a:bodyPr wrap="square">
            <a:spAutoFit/>
          </a:bodyPr>
          <a:lstStyle/>
          <a:p>
            <a:pPr algn="just"/>
            <a:r>
              <a:rPr lang="vi-VN" dirty="0">
                <a:solidFill>
                  <a:schemeClr val="tx1"/>
                </a:solidFill>
              </a:rPr>
              <a:t>Khi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mịn</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đạo</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Ix</a:t>
            </a:r>
            <a:r>
              <a:rPr lang="vi-VN" dirty="0">
                <a:solidFill>
                  <a:schemeClr val="tx1"/>
                </a:solidFill>
              </a:rPr>
              <a:t> </a:t>
            </a:r>
            <a:r>
              <a:rPr lang="vi-VN" dirty="0" err="1">
                <a:solidFill>
                  <a:schemeClr val="tx1"/>
                </a:solidFill>
              </a:rPr>
              <a:t>và</a:t>
            </a:r>
            <a:r>
              <a:rPr lang="vi-VN" dirty="0">
                <a:solidFill>
                  <a:schemeClr val="tx1"/>
                </a:solidFill>
              </a:rPr>
              <a:t> </a:t>
            </a:r>
            <a:r>
              <a:rPr lang="vi-VN" dirty="0" err="1">
                <a:solidFill>
                  <a:schemeClr val="tx1"/>
                </a:solidFill>
              </a:rPr>
              <a:t>Iy</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tính</a:t>
            </a:r>
            <a:r>
              <a:rPr lang="vi-VN" dirty="0">
                <a:solidFill>
                  <a:schemeClr val="tx1"/>
                </a:solidFill>
              </a:rPr>
              <a:t> theo </a:t>
            </a:r>
            <a:r>
              <a:rPr lang="vi-VN" dirty="0" err="1">
                <a:solidFill>
                  <a:schemeClr val="tx1"/>
                </a:solidFill>
              </a:rPr>
              <a:t>trục</a:t>
            </a:r>
            <a:r>
              <a:rPr lang="vi-VN" dirty="0">
                <a:solidFill>
                  <a:schemeClr val="tx1"/>
                </a:solidFill>
              </a:rPr>
              <a:t> x </a:t>
            </a:r>
            <a:r>
              <a:rPr lang="vi-VN" dirty="0" err="1">
                <a:solidFill>
                  <a:schemeClr val="tx1"/>
                </a:solidFill>
              </a:rPr>
              <a:t>và</a:t>
            </a:r>
            <a:r>
              <a:rPr lang="vi-VN" dirty="0">
                <a:solidFill>
                  <a:schemeClr val="tx1"/>
                </a:solidFill>
              </a:rPr>
              <a:t> y. </a:t>
            </a:r>
            <a:r>
              <a:rPr lang="vi-VN" dirty="0" err="1">
                <a:solidFill>
                  <a:schemeClr val="tx1"/>
                </a:solidFill>
              </a:rPr>
              <a:t>Nó</a:t>
            </a:r>
            <a:r>
              <a:rPr lang="vi-VN" dirty="0">
                <a:solidFill>
                  <a:schemeClr val="tx1"/>
                </a:solidFill>
              </a:rPr>
              <a:t> </a:t>
            </a:r>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thực</a:t>
            </a:r>
            <a:r>
              <a:rPr lang="vi-VN" dirty="0">
                <a:solidFill>
                  <a:schemeClr val="tx1"/>
                </a:solidFill>
              </a:rPr>
              <a:t> </a:t>
            </a:r>
            <a:r>
              <a:rPr lang="vi-VN" dirty="0" err="1">
                <a:solidFill>
                  <a:schemeClr val="tx1"/>
                </a:solidFill>
              </a:rPr>
              <a:t>hiện</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cách</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tích</a:t>
            </a:r>
            <a:r>
              <a:rPr lang="vi-VN" dirty="0">
                <a:solidFill>
                  <a:schemeClr val="tx1"/>
                </a:solidFill>
              </a:rPr>
              <a:t> </a:t>
            </a:r>
            <a:r>
              <a:rPr lang="vi-VN" dirty="0" err="1">
                <a:solidFill>
                  <a:schemeClr val="tx1"/>
                </a:solidFill>
              </a:rPr>
              <a:t>chập</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hạt</a:t>
            </a:r>
            <a:r>
              <a:rPr lang="vi-VN" dirty="0">
                <a:solidFill>
                  <a:schemeClr val="tx1"/>
                </a:solidFill>
              </a:rPr>
              <a:t> nhân </a:t>
            </a:r>
            <a:r>
              <a:rPr lang="vi-VN" dirty="0" err="1">
                <a:solidFill>
                  <a:schemeClr val="tx1"/>
                </a:solidFill>
              </a:rPr>
              <a:t>Sobel</a:t>
            </a:r>
            <a:r>
              <a:rPr lang="vi-VN" dirty="0">
                <a:solidFill>
                  <a:schemeClr val="tx1"/>
                </a:solidFill>
              </a:rPr>
              <a:t> </a:t>
            </a:r>
            <a:r>
              <a:rPr lang="vi-VN" dirty="0" err="1">
                <a:solidFill>
                  <a:schemeClr val="tx1"/>
                </a:solidFill>
              </a:rPr>
              <a:t>với</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như </a:t>
            </a:r>
            <a:r>
              <a:rPr lang="vi-VN" dirty="0" err="1">
                <a:solidFill>
                  <a:schemeClr val="tx1"/>
                </a:solidFill>
              </a:rPr>
              <a:t>đã</a:t>
            </a:r>
            <a:r>
              <a:rPr lang="vi-VN" dirty="0">
                <a:solidFill>
                  <a:schemeClr val="tx1"/>
                </a:solidFill>
              </a:rPr>
              <a:t> cho:</a:t>
            </a:r>
            <a:endParaRPr lang="en-US" dirty="0">
              <a:solidFill>
                <a:schemeClr val="tx1"/>
              </a:solidFill>
            </a:endParaRPr>
          </a:p>
        </p:txBody>
      </p:sp>
      <p:pic>
        <p:nvPicPr>
          <p:cNvPr id="3" name="Hình ảnh 2">
            <a:extLst>
              <a:ext uri="{FF2B5EF4-FFF2-40B4-BE49-F238E27FC236}">
                <a16:creationId xmlns:a16="http://schemas.microsoft.com/office/drawing/2014/main" id="{E0C022DA-7208-4C97-B8BE-C77628BF8B52}"/>
              </a:ext>
            </a:extLst>
          </p:cNvPr>
          <p:cNvPicPr>
            <a:picLocks noChangeAspect="1"/>
          </p:cNvPicPr>
          <p:nvPr/>
        </p:nvPicPr>
        <p:blipFill>
          <a:blip r:embed="rId4"/>
          <a:stretch>
            <a:fillRect/>
          </a:stretch>
        </p:blipFill>
        <p:spPr>
          <a:xfrm>
            <a:off x="2686051" y="3550127"/>
            <a:ext cx="2853832" cy="1583148"/>
          </a:xfrm>
          <a:prstGeom prst="rect">
            <a:avLst/>
          </a:prstGeom>
        </p:spPr>
      </p:pic>
      <p:sp>
        <p:nvSpPr>
          <p:cNvPr id="7" name="Chỗ dành sẵn cho Số hiệu Bản chiếu 6">
            <a:extLst>
              <a:ext uri="{FF2B5EF4-FFF2-40B4-BE49-F238E27FC236}">
                <a16:creationId xmlns:a16="http://schemas.microsoft.com/office/drawing/2014/main" id="{CC814148-5CB3-43C1-B766-58E8D1E12DE5}"/>
              </a:ext>
            </a:extLst>
          </p:cNvPr>
          <p:cNvSpPr>
            <a:spLocks noGrp="1"/>
          </p:cNvSpPr>
          <p:nvPr>
            <p:ph type="sldNum" sz="quarter" idx="11"/>
          </p:nvPr>
        </p:nvSpPr>
        <p:spPr/>
        <p:txBody>
          <a:bodyPr/>
          <a:lstStyle/>
          <a:p>
            <a:fld id="{02D76CAB-BAFC-4158-88F7-55F12F77BF20}" type="slidenum">
              <a:rPr lang="en-US" smtClean="0"/>
              <a:t>29</a:t>
            </a:fld>
            <a:endParaRPr lang="en-US"/>
          </a:p>
        </p:txBody>
      </p:sp>
    </p:spTree>
    <p:extLst>
      <p:ext uri="{BB962C8B-B14F-4D97-AF65-F5344CB8AC3E}">
        <p14:creationId xmlns:p14="http://schemas.microsoft.com/office/powerpoint/2010/main" val="1560110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41"/>
          <p:cNvPicPr preferRelativeResize="0"/>
          <p:nvPr/>
        </p:nvPicPr>
        <p:blipFill rotWithShape="1">
          <a:blip r:embed="rId3">
            <a:alphaModFix/>
          </a:blip>
          <a:srcRect l="17663" r="25650"/>
          <a:stretch/>
        </p:blipFill>
        <p:spPr>
          <a:xfrm>
            <a:off x="2369872" y="2678720"/>
            <a:ext cx="3249372" cy="3224400"/>
          </a:xfrm>
          <a:prstGeom prst="flowChartDecision">
            <a:avLst/>
          </a:prstGeom>
          <a:noFill/>
          <a:ln>
            <a:noFill/>
          </a:ln>
        </p:spPr>
      </p:pic>
      <p:sp>
        <p:nvSpPr>
          <p:cNvPr id="434" name="Google Shape;434;p41"/>
          <p:cNvSpPr txBox="1">
            <a:spLocks noGrp="1"/>
          </p:cNvSpPr>
          <p:nvPr>
            <p:ph type="title" idx="2"/>
          </p:nvPr>
        </p:nvSpPr>
        <p:spPr>
          <a:xfrm>
            <a:off x="4343400" y="1775576"/>
            <a:ext cx="4749799"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EDGE DETECTION</a:t>
            </a:r>
            <a:endParaRPr sz="4000" dirty="0"/>
          </a:p>
        </p:txBody>
      </p:sp>
      <p:sp>
        <p:nvSpPr>
          <p:cNvPr id="435" name="Google Shape;435;p41"/>
          <p:cNvSpPr txBox="1">
            <a:spLocks noGrp="1"/>
          </p:cNvSpPr>
          <p:nvPr>
            <p:ph type="title"/>
          </p:nvPr>
        </p:nvSpPr>
        <p:spPr>
          <a:xfrm>
            <a:off x="1246875" y="2046000"/>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36" name="Google Shape;436;p41"/>
          <p:cNvSpPr/>
          <p:nvPr/>
        </p:nvSpPr>
        <p:spPr>
          <a:xfrm rot="5400000">
            <a:off x="5927275" y="1607198"/>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4AF72386-143D-4AB4-AD35-32A3E84B7B58}"/>
              </a:ext>
            </a:extLst>
          </p:cNvPr>
          <p:cNvSpPr>
            <a:spLocks noGrp="1"/>
          </p:cNvSpPr>
          <p:nvPr>
            <p:ph type="sldNum" sz="quarter" idx="11"/>
          </p:nvPr>
        </p:nvSpPr>
        <p:spPr/>
        <p:txBody>
          <a:bodyPr/>
          <a:lstStyle/>
          <a:p>
            <a:fld id="{02D76CAB-BAFC-4158-88F7-55F12F77BF20}"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4638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80724" y="-404520"/>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Hộp Văn bản 4">
            <a:extLst>
              <a:ext uri="{FF2B5EF4-FFF2-40B4-BE49-F238E27FC236}">
                <a16:creationId xmlns:a16="http://schemas.microsoft.com/office/drawing/2014/main" id="{D508D1BF-D9AC-42DC-B0E8-8BBB0693BB77}"/>
              </a:ext>
            </a:extLst>
          </p:cNvPr>
          <p:cNvSpPr txBox="1"/>
          <p:nvPr/>
        </p:nvSpPr>
        <p:spPr>
          <a:xfrm>
            <a:off x="513225" y="687250"/>
            <a:ext cx="3786722" cy="584775"/>
          </a:xfrm>
          <a:prstGeom prst="rect">
            <a:avLst/>
          </a:prstGeom>
          <a:noFill/>
        </p:spPr>
        <p:txBody>
          <a:bodyPr wrap="square" rtlCol="0">
            <a:spAutoFit/>
          </a:bodyPr>
          <a:lstStyle/>
          <a:p>
            <a:r>
              <a:rPr lang="vi-VN" sz="1600" b="1" dirty="0">
                <a:solidFill>
                  <a:schemeClr val="tx2">
                    <a:lumMod val="75000"/>
                  </a:schemeClr>
                </a:solidFill>
              </a:rPr>
              <a:t>3.Không </a:t>
            </a:r>
            <a:r>
              <a:rPr lang="vi-VN" sz="1600" b="1" dirty="0" err="1">
                <a:solidFill>
                  <a:schemeClr val="tx2">
                    <a:lumMod val="75000"/>
                  </a:schemeClr>
                </a:solidFill>
              </a:rPr>
              <a:t>triệt</a:t>
            </a:r>
            <a:r>
              <a:rPr lang="vi-VN" sz="1600" b="1" dirty="0">
                <a:solidFill>
                  <a:schemeClr val="tx2">
                    <a:lumMod val="75000"/>
                  </a:schemeClr>
                </a:solidFill>
              </a:rPr>
              <a:t> tiêu </a:t>
            </a:r>
            <a:r>
              <a:rPr lang="vi-VN" sz="1600" b="1" dirty="0" err="1">
                <a:solidFill>
                  <a:schemeClr val="tx2">
                    <a:lumMod val="75000"/>
                  </a:schemeClr>
                </a:solidFill>
              </a:rPr>
              <a:t>tối</a:t>
            </a:r>
            <a:r>
              <a:rPr lang="vi-VN" sz="1600" b="1" dirty="0">
                <a:solidFill>
                  <a:schemeClr val="tx2">
                    <a:lumMod val="75000"/>
                  </a:schemeClr>
                </a:solidFill>
              </a:rPr>
              <a:t> đa </a:t>
            </a:r>
            <a:r>
              <a:rPr lang="vi-VN" sz="1600" b="1" dirty="0" err="1">
                <a:solidFill>
                  <a:schemeClr val="tx2">
                    <a:lumMod val="75000"/>
                  </a:schemeClr>
                </a:solidFill>
              </a:rPr>
              <a:t>các</a:t>
            </a:r>
            <a:r>
              <a:rPr lang="vi-VN" sz="1600" b="1" dirty="0">
                <a:solidFill>
                  <a:schemeClr val="tx2">
                    <a:lumMod val="75000"/>
                  </a:schemeClr>
                </a:solidFill>
              </a:rPr>
              <a:t> </a:t>
            </a:r>
            <a:r>
              <a:rPr lang="vi-VN" sz="1600" b="1" dirty="0" err="1">
                <a:solidFill>
                  <a:schemeClr val="tx2">
                    <a:lumMod val="75000"/>
                  </a:schemeClr>
                </a:solidFill>
              </a:rPr>
              <a:t>cạnh</a:t>
            </a:r>
            <a:r>
              <a:rPr lang="vi-VN" sz="1600" b="1" dirty="0">
                <a:solidFill>
                  <a:schemeClr val="tx2">
                    <a:lumMod val="75000"/>
                  </a:schemeClr>
                </a:solidFill>
              </a:rPr>
              <a:t> </a:t>
            </a:r>
            <a:r>
              <a:rPr lang="vi-VN" sz="1600" b="1" dirty="0" err="1">
                <a:solidFill>
                  <a:schemeClr val="tx2">
                    <a:lumMod val="75000"/>
                  </a:schemeClr>
                </a:solidFill>
              </a:rPr>
              <a:t>giả</a:t>
            </a:r>
            <a:r>
              <a:rPr lang="vi-VN" sz="1600" b="1" dirty="0">
                <a:solidFill>
                  <a:schemeClr val="tx2">
                    <a:lumMod val="75000"/>
                  </a:schemeClr>
                </a:solidFill>
              </a:rPr>
              <a:t> ( Non-</a:t>
            </a:r>
            <a:r>
              <a:rPr lang="vi-VN" sz="1600" b="1" dirty="0" err="1">
                <a:solidFill>
                  <a:schemeClr val="tx2">
                    <a:lumMod val="75000"/>
                  </a:schemeClr>
                </a:solidFill>
              </a:rPr>
              <a:t>Maximum</a:t>
            </a:r>
            <a:r>
              <a:rPr lang="vi-VN" sz="1600" b="1" dirty="0">
                <a:solidFill>
                  <a:schemeClr val="tx2">
                    <a:lumMod val="75000"/>
                  </a:schemeClr>
                </a:solidFill>
              </a:rPr>
              <a:t> </a:t>
            </a:r>
            <a:r>
              <a:rPr lang="vi-VN" sz="1600" b="1" dirty="0" err="1">
                <a:solidFill>
                  <a:schemeClr val="tx2">
                    <a:lumMod val="75000"/>
                  </a:schemeClr>
                </a:solidFill>
              </a:rPr>
              <a:t>Suppresion</a:t>
            </a:r>
            <a:r>
              <a:rPr lang="vi-VN" sz="1600" b="1" dirty="0">
                <a:solidFill>
                  <a:schemeClr val="tx2">
                    <a:lumMod val="75000"/>
                  </a:schemeClr>
                </a:solidFill>
              </a:rPr>
              <a:t>)</a:t>
            </a:r>
            <a:endParaRPr lang="en-US" sz="1600" b="1" dirty="0">
              <a:solidFill>
                <a:schemeClr val="tx2">
                  <a:lumMod val="75000"/>
                </a:schemeClr>
              </a:solidFill>
            </a:endParaRPr>
          </a:p>
        </p:txBody>
      </p:sp>
      <p:pic>
        <p:nvPicPr>
          <p:cNvPr id="7" name="Hình ảnh 6">
            <a:extLst>
              <a:ext uri="{FF2B5EF4-FFF2-40B4-BE49-F238E27FC236}">
                <a16:creationId xmlns:a16="http://schemas.microsoft.com/office/drawing/2014/main" id="{CFC8733E-8F35-4A9C-8B17-8D0FFB3C5CA9}"/>
              </a:ext>
            </a:extLst>
          </p:cNvPr>
          <p:cNvPicPr>
            <a:picLocks noChangeAspect="1"/>
          </p:cNvPicPr>
          <p:nvPr/>
        </p:nvPicPr>
        <p:blipFill>
          <a:blip r:embed="rId3"/>
          <a:stretch>
            <a:fillRect/>
          </a:stretch>
        </p:blipFill>
        <p:spPr>
          <a:xfrm>
            <a:off x="1798676" y="1641930"/>
            <a:ext cx="5366505" cy="2672787"/>
          </a:xfrm>
          <a:prstGeom prst="rect">
            <a:avLst/>
          </a:prstGeom>
        </p:spPr>
      </p:pic>
      <p:sp>
        <p:nvSpPr>
          <p:cNvPr id="4" name="Chỗ dành sẵn cho Số hiệu Bản chiếu 3">
            <a:extLst>
              <a:ext uri="{FF2B5EF4-FFF2-40B4-BE49-F238E27FC236}">
                <a16:creationId xmlns:a16="http://schemas.microsoft.com/office/drawing/2014/main" id="{6E8BC9BB-4366-4990-AB1E-BDEA38973AE9}"/>
              </a:ext>
            </a:extLst>
          </p:cNvPr>
          <p:cNvSpPr>
            <a:spLocks noGrp="1"/>
          </p:cNvSpPr>
          <p:nvPr>
            <p:ph type="sldNum" sz="quarter" idx="11"/>
          </p:nvPr>
        </p:nvSpPr>
        <p:spPr/>
        <p:txBody>
          <a:bodyPr/>
          <a:lstStyle/>
          <a:p>
            <a:fld id="{02D76CAB-BAFC-4158-88F7-55F12F77BF20}" type="slidenum">
              <a:rPr lang="en-US" smtClean="0"/>
              <a:t>30</a:t>
            </a:fld>
            <a:endParaRPr lang="en-US"/>
          </a:p>
        </p:txBody>
      </p:sp>
    </p:spTree>
    <p:extLst>
      <p:ext uri="{BB962C8B-B14F-4D97-AF65-F5344CB8AC3E}">
        <p14:creationId xmlns:p14="http://schemas.microsoft.com/office/powerpoint/2010/main" val="96016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Hộp Văn bản 4">
            <a:extLst>
              <a:ext uri="{FF2B5EF4-FFF2-40B4-BE49-F238E27FC236}">
                <a16:creationId xmlns:a16="http://schemas.microsoft.com/office/drawing/2014/main" id="{BFC15DF4-BE23-40B1-88F5-FAEE32EA2592}"/>
              </a:ext>
            </a:extLst>
          </p:cNvPr>
          <p:cNvSpPr txBox="1"/>
          <p:nvPr/>
        </p:nvSpPr>
        <p:spPr>
          <a:xfrm>
            <a:off x="1205272" y="1111419"/>
            <a:ext cx="4507707" cy="338554"/>
          </a:xfrm>
          <a:prstGeom prst="rect">
            <a:avLst/>
          </a:prstGeom>
          <a:noFill/>
        </p:spPr>
        <p:txBody>
          <a:bodyPr wrap="square" rtlCol="0">
            <a:spAutoFit/>
          </a:bodyPr>
          <a:lstStyle/>
          <a:p>
            <a:r>
              <a:rPr lang="vi-VN" sz="1600" b="1" dirty="0">
                <a:solidFill>
                  <a:schemeClr val="tx2">
                    <a:lumMod val="75000"/>
                  </a:schemeClr>
                </a:solidFill>
              </a:rPr>
              <a:t>4. </a:t>
            </a:r>
            <a:r>
              <a:rPr lang="vi-VN" sz="1600" b="1" dirty="0" err="1">
                <a:solidFill>
                  <a:schemeClr val="tx2">
                    <a:lumMod val="75000"/>
                  </a:schemeClr>
                </a:solidFill>
              </a:rPr>
              <a:t>Định</a:t>
            </a:r>
            <a:r>
              <a:rPr lang="vi-VN" sz="1600" b="1" dirty="0">
                <a:solidFill>
                  <a:schemeClr val="tx2">
                    <a:lumMod val="75000"/>
                  </a:schemeClr>
                </a:solidFill>
              </a:rPr>
              <a:t> </a:t>
            </a:r>
            <a:r>
              <a:rPr lang="vi-VN" sz="1600" b="1" dirty="0" err="1">
                <a:solidFill>
                  <a:schemeClr val="tx2">
                    <a:lumMod val="75000"/>
                  </a:schemeClr>
                </a:solidFill>
              </a:rPr>
              <a:t>ngưỡng</a:t>
            </a:r>
            <a:r>
              <a:rPr lang="vi-VN" sz="1600" b="1" dirty="0">
                <a:solidFill>
                  <a:schemeClr val="tx2">
                    <a:lumMod val="75000"/>
                  </a:schemeClr>
                </a:solidFill>
              </a:rPr>
              <a:t> </a:t>
            </a:r>
            <a:r>
              <a:rPr lang="vi-VN" sz="1600" b="1" dirty="0" err="1">
                <a:solidFill>
                  <a:schemeClr val="tx2">
                    <a:lumMod val="75000"/>
                  </a:schemeClr>
                </a:solidFill>
              </a:rPr>
              <a:t>độ</a:t>
            </a:r>
            <a:r>
              <a:rPr lang="vi-VN" sz="1600" b="1" dirty="0">
                <a:solidFill>
                  <a:schemeClr val="tx2">
                    <a:lumMod val="75000"/>
                  </a:schemeClr>
                </a:solidFill>
              </a:rPr>
              <a:t> </a:t>
            </a:r>
            <a:r>
              <a:rPr lang="vi-VN" sz="1600" b="1" dirty="0" err="1">
                <a:solidFill>
                  <a:schemeClr val="tx2">
                    <a:lumMod val="75000"/>
                  </a:schemeClr>
                </a:solidFill>
              </a:rPr>
              <a:t>trễ</a:t>
            </a:r>
            <a:endParaRPr lang="en-US" sz="1600" b="1" dirty="0">
              <a:solidFill>
                <a:schemeClr val="tx2">
                  <a:lumMod val="75000"/>
                </a:schemeClr>
              </a:solidFill>
            </a:endParaRPr>
          </a:p>
        </p:txBody>
      </p:sp>
      <p:pic>
        <p:nvPicPr>
          <p:cNvPr id="2" name="Hình ảnh 1">
            <a:extLst>
              <a:ext uri="{FF2B5EF4-FFF2-40B4-BE49-F238E27FC236}">
                <a16:creationId xmlns:a16="http://schemas.microsoft.com/office/drawing/2014/main" id="{B8F2D906-214E-4E63-978B-5E7B56093704}"/>
              </a:ext>
            </a:extLst>
          </p:cNvPr>
          <p:cNvPicPr>
            <a:picLocks noChangeAspect="1"/>
          </p:cNvPicPr>
          <p:nvPr/>
        </p:nvPicPr>
        <p:blipFill>
          <a:blip r:embed="rId3"/>
          <a:stretch>
            <a:fillRect/>
          </a:stretch>
        </p:blipFill>
        <p:spPr>
          <a:xfrm>
            <a:off x="2250282" y="1522848"/>
            <a:ext cx="3328987" cy="3274358"/>
          </a:xfrm>
          <a:prstGeom prst="rect">
            <a:avLst/>
          </a:prstGeom>
        </p:spPr>
      </p:pic>
      <p:sp>
        <p:nvSpPr>
          <p:cNvPr id="4" name="Chỗ dành sẵn cho Số hiệu Bản chiếu 3">
            <a:extLst>
              <a:ext uri="{FF2B5EF4-FFF2-40B4-BE49-F238E27FC236}">
                <a16:creationId xmlns:a16="http://schemas.microsoft.com/office/drawing/2014/main" id="{A971FFFF-49F1-470B-9A3B-B9F342AA5DFD}"/>
              </a:ext>
            </a:extLst>
          </p:cNvPr>
          <p:cNvSpPr>
            <a:spLocks noGrp="1"/>
          </p:cNvSpPr>
          <p:nvPr>
            <p:ph type="sldNum" sz="quarter" idx="11"/>
          </p:nvPr>
        </p:nvSpPr>
        <p:spPr/>
        <p:txBody>
          <a:bodyPr/>
          <a:lstStyle/>
          <a:p>
            <a:fld id="{02D76CAB-BAFC-4158-88F7-55F12F77BF20}" type="slidenum">
              <a:rPr lang="en-US" smtClean="0"/>
              <a:t>31</a:t>
            </a:fld>
            <a:endParaRPr lang="en-US"/>
          </a:p>
        </p:txBody>
      </p:sp>
    </p:spTree>
    <p:extLst>
      <p:ext uri="{BB962C8B-B14F-4D97-AF65-F5344CB8AC3E}">
        <p14:creationId xmlns:p14="http://schemas.microsoft.com/office/powerpoint/2010/main" val="445042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hỗ dành sẵn cho Số hiệu Bản chiếu 3">
            <a:extLst>
              <a:ext uri="{FF2B5EF4-FFF2-40B4-BE49-F238E27FC236}">
                <a16:creationId xmlns:a16="http://schemas.microsoft.com/office/drawing/2014/main" id="{A971FFFF-49F1-470B-9A3B-B9F342AA5DFD}"/>
              </a:ext>
            </a:extLst>
          </p:cNvPr>
          <p:cNvSpPr>
            <a:spLocks noGrp="1"/>
          </p:cNvSpPr>
          <p:nvPr>
            <p:ph type="sldNum" sz="quarter" idx="11"/>
          </p:nvPr>
        </p:nvSpPr>
        <p:spPr/>
        <p:txBody>
          <a:bodyPr/>
          <a:lstStyle/>
          <a:p>
            <a:fld id="{02D76CAB-BAFC-4158-88F7-55F12F77BF20}" type="slidenum">
              <a:rPr lang="en-US" smtClean="0"/>
              <a:t>32</a:t>
            </a:fld>
            <a:endParaRPr lang="en-US"/>
          </a:p>
        </p:txBody>
      </p:sp>
      <p:sp>
        <p:nvSpPr>
          <p:cNvPr id="9" name="Hộp Văn bản 8">
            <a:extLst>
              <a:ext uri="{FF2B5EF4-FFF2-40B4-BE49-F238E27FC236}">
                <a16:creationId xmlns:a16="http://schemas.microsoft.com/office/drawing/2014/main" id="{17C36AE1-FA34-4F2D-8D8E-91508F9AF438}"/>
              </a:ext>
            </a:extLst>
          </p:cNvPr>
          <p:cNvSpPr txBox="1"/>
          <p:nvPr/>
        </p:nvSpPr>
        <p:spPr>
          <a:xfrm>
            <a:off x="1649303" y="1986974"/>
            <a:ext cx="8608218" cy="1169551"/>
          </a:xfrm>
          <a:prstGeom prst="rect">
            <a:avLst/>
          </a:prstGeom>
          <a:noFill/>
        </p:spPr>
        <p:txBody>
          <a:bodyPr wrap="square">
            <a:spAutoFit/>
          </a:bodyPr>
          <a:lstStyle/>
          <a:p>
            <a:pPr algn="just"/>
            <a:r>
              <a:rPr lang="en-US" dirty="0" err="1">
                <a:solidFill>
                  <a:schemeClr val="tx1"/>
                </a:solidFill>
              </a:rPr>
              <a:t>cv2.Canny</a:t>
            </a:r>
            <a:r>
              <a:rPr lang="en-US" dirty="0">
                <a:solidFill>
                  <a:schemeClr val="tx1"/>
                </a:solidFill>
              </a:rPr>
              <a:t>(</a:t>
            </a:r>
            <a:r>
              <a:rPr lang="en-US" dirty="0" err="1">
                <a:solidFill>
                  <a:schemeClr val="tx1"/>
                </a:solidFill>
              </a:rPr>
              <a:t>img</a:t>
            </a:r>
            <a:r>
              <a:rPr lang="en-US" dirty="0">
                <a:solidFill>
                  <a:schemeClr val="tx1"/>
                </a:solidFill>
              </a:rPr>
              <a:t>, </a:t>
            </a:r>
            <a:r>
              <a:rPr lang="en-US" dirty="0" err="1">
                <a:solidFill>
                  <a:schemeClr val="tx1"/>
                </a:solidFill>
              </a:rPr>
              <a:t>minVal</a:t>
            </a:r>
            <a:r>
              <a:rPr lang="en-US" dirty="0">
                <a:solidFill>
                  <a:schemeClr val="tx1"/>
                </a:solidFill>
              </a:rPr>
              <a:t>, </a:t>
            </a:r>
            <a:r>
              <a:rPr lang="en-US" dirty="0" err="1">
                <a:solidFill>
                  <a:schemeClr val="tx1"/>
                </a:solidFill>
              </a:rPr>
              <a:t>maxVal</a:t>
            </a:r>
            <a:r>
              <a:rPr lang="en-US" dirty="0">
                <a:solidFill>
                  <a:schemeClr val="tx1"/>
                </a:solidFill>
              </a:rPr>
              <a:t>, </a:t>
            </a:r>
            <a:r>
              <a:rPr lang="en-US" dirty="0" err="1">
                <a:solidFill>
                  <a:schemeClr val="tx1"/>
                </a:solidFill>
              </a:rPr>
              <a:t>size_sobel</a:t>
            </a:r>
            <a:r>
              <a:rPr lang="en-US" dirty="0">
                <a:solidFill>
                  <a:schemeClr val="tx1"/>
                </a:solidFill>
              </a:rPr>
              <a:t>, </a:t>
            </a:r>
            <a:r>
              <a:rPr lang="en-US" dirty="0" err="1">
                <a:solidFill>
                  <a:schemeClr val="tx1"/>
                </a:solidFill>
              </a:rPr>
              <a:t>L2gradient</a:t>
            </a:r>
            <a:r>
              <a:rPr lang="en-US" dirty="0">
                <a:solidFill>
                  <a:schemeClr val="tx1"/>
                </a:solidFill>
              </a:rPr>
              <a:t>)</a:t>
            </a: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r>
              <a:rPr lang="en-US" dirty="0" err="1">
                <a:solidFill>
                  <a:schemeClr val="tx1"/>
                </a:solidFill>
              </a:rPr>
              <a:t>cv2.Canny</a:t>
            </a:r>
            <a:r>
              <a:rPr lang="en-US" dirty="0">
                <a:solidFill>
                  <a:schemeClr val="tx1"/>
                </a:solidFill>
              </a:rPr>
              <a:t>(</a:t>
            </a:r>
            <a:r>
              <a:rPr lang="en-US" dirty="0" err="1">
                <a:solidFill>
                  <a:schemeClr val="tx1"/>
                </a:solidFill>
              </a:rPr>
              <a:t>img</a:t>
            </a:r>
            <a:r>
              <a:rPr lang="en-US" dirty="0">
                <a:solidFill>
                  <a:schemeClr val="tx1"/>
                </a:solidFill>
              </a:rPr>
              <a:t>, </a:t>
            </a:r>
            <a:r>
              <a:rPr lang="en-US" dirty="0" err="1">
                <a:solidFill>
                  <a:schemeClr val="tx1"/>
                </a:solidFill>
              </a:rPr>
              <a:t>minVal</a:t>
            </a:r>
            <a:r>
              <a:rPr lang="en-US" dirty="0">
                <a:solidFill>
                  <a:schemeClr val="tx1"/>
                </a:solidFill>
              </a:rPr>
              <a:t>, </a:t>
            </a:r>
            <a:r>
              <a:rPr lang="en-US" dirty="0" err="1">
                <a:solidFill>
                  <a:schemeClr val="tx1"/>
                </a:solidFill>
              </a:rPr>
              <a:t>maxVal</a:t>
            </a:r>
            <a:r>
              <a:rPr lang="en-US" dirty="0">
                <a:solidFill>
                  <a:schemeClr val="tx1"/>
                </a:solidFill>
              </a:rPr>
              <a:t>, </a:t>
            </a:r>
            <a:r>
              <a:rPr lang="en-US" dirty="0" err="1">
                <a:solidFill>
                  <a:schemeClr val="tx1"/>
                </a:solidFill>
              </a:rPr>
              <a:t>size_sobel</a:t>
            </a:r>
            <a:r>
              <a:rPr lang="en-US" dirty="0">
                <a:solidFill>
                  <a:schemeClr val="tx1"/>
                </a:solidFill>
              </a:rPr>
              <a:t>, </a:t>
            </a:r>
            <a:r>
              <a:rPr lang="en-US" dirty="0" err="1">
                <a:solidFill>
                  <a:schemeClr val="tx1"/>
                </a:solidFill>
              </a:rPr>
              <a:t>Edge_Gradient</a:t>
            </a:r>
            <a:r>
              <a:rPr lang="en-US" dirty="0">
                <a:solidFill>
                  <a:schemeClr val="tx1"/>
                </a:solidFill>
              </a:rPr>
              <a:t>)</a:t>
            </a:r>
          </a:p>
        </p:txBody>
      </p:sp>
    </p:spTree>
    <p:extLst>
      <p:ext uri="{BB962C8B-B14F-4D97-AF65-F5344CB8AC3E}">
        <p14:creationId xmlns:p14="http://schemas.microsoft.com/office/powerpoint/2010/main" val="4158716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C8D420E1-7A86-4542-AB1F-C1E48F204F40}"/>
              </a:ext>
            </a:extLst>
          </p:cNvPr>
          <p:cNvPicPr>
            <a:picLocks noChangeAspect="1"/>
          </p:cNvPicPr>
          <p:nvPr/>
        </p:nvPicPr>
        <p:blipFill>
          <a:blip r:embed="rId3"/>
          <a:stretch>
            <a:fillRect/>
          </a:stretch>
        </p:blipFill>
        <p:spPr>
          <a:xfrm>
            <a:off x="677531" y="1642352"/>
            <a:ext cx="6502968" cy="3317004"/>
          </a:xfrm>
          <a:prstGeom prst="rect">
            <a:avLst/>
          </a:prstGeom>
        </p:spPr>
      </p:pic>
      <p:sp>
        <p:nvSpPr>
          <p:cNvPr id="5" name="Hộp Văn bản 4">
            <a:extLst>
              <a:ext uri="{FF2B5EF4-FFF2-40B4-BE49-F238E27FC236}">
                <a16:creationId xmlns:a16="http://schemas.microsoft.com/office/drawing/2014/main" id="{C834E3A7-BF7D-44FB-9642-092DB34C84F0}"/>
              </a:ext>
            </a:extLst>
          </p:cNvPr>
          <p:cNvSpPr txBox="1"/>
          <p:nvPr/>
        </p:nvSpPr>
        <p:spPr>
          <a:xfrm>
            <a:off x="1042988" y="1121569"/>
            <a:ext cx="2593181" cy="338554"/>
          </a:xfrm>
          <a:prstGeom prst="rect">
            <a:avLst/>
          </a:prstGeom>
          <a:noFill/>
        </p:spPr>
        <p:txBody>
          <a:bodyPr wrap="square" rtlCol="0">
            <a:spAutoFit/>
          </a:bodyPr>
          <a:lstStyle/>
          <a:p>
            <a:r>
              <a:rPr lang="vi-VN" sz="1600" b="1" dirty="0" err="1">
                <a:solidFill>
                  <a:schemeClr val="tx1"/>
                </a:solidFill>
              </a:rPr>
              <a:t>Sobel</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
        <p:nvSpPr>
          <p:cNvPr id="4" name="Chỗ dành sẵn cho Số hiệu Bản chiếu 3">
            <a:extLst>
              <a:ext uri="{FF2B5EF4-FFF2-40B4-BE49-F238E27FC236}">
                <a16:creationId xmlns:a16="http://schemas.microsoft.com/office/drawing/2014/main" id="{78B1BC6D-7EF7-4442-B0DE-74700727255E}"/>
              </a:ext>
            </a:extLst>
          </p:cNvPr>
          <p:cNvSpPr>
            <a:spLocks noGrp="1"/>
          </p:cNvSpPr>
          <p:nvPr>
            <p:ph type="sldNum" sz="quarter" idx="11"/>
          </p:nvPr>
        </p:nvSpPr>
        <p:spPr/>
        <p:txBody>
          <a:bodyPr/>
          <a:lstStyle/>
          <a:p>
            <a:fld id="{02D76CAB-BAFC-4158-88F7-55F12F77BF20}" type="slidenum">
              <a:rPr lang="en-US" smtClean="0"/>
              <a:t>33</a:t>
            </a:fld>
            <a:endParaRPr lang="en-US"/>
          </a:p>
        </p:txBody>
      </p:sp>
    </p:spTree>
    <p:extLst>
      <p:ext uri="{BB962C8B-B14F-4D97-AF65-F5344CB8AC3E}">
        <p14:creationId xmlns:p14="http://schemas.microsoft.com/office/powerpoint/2010/main" val="4206854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15FBEE40-E7F7-48E7-A1DC-D95D2358A06A}"/>
              </a:ext>
            </a:extLst>
          </p:cNvPr>
          <p:cNvPicPr>
            <a:picLocks noChangeAspect="1"/>
          </p:cNvPicPr>
          <p:nvPr/>
        </p:nvPicPr>
        <p:blipFill>
          <a:blip r:embed="rId3"/>
          <a:stretch>
            <a:fillRect/>
          </a:stretch>
        </p:blipFill>
        <p:spPr>
          <a:xfrm>
            <a:off x="677531" y="2024125"/>
            <a:ext cx="6211167" cy="2762636"/>
          </a:xfrm>
          <a:prstGeom prst="rect">
            <a:avLst/>
          </a:prstGeom>
        </p:spPr>
      </p:pic>
      <p:sp>
        <p:nvSpPr>
          <p:cNvPr id="7" name="Hộp Văn bản 6">
            <a:extLst>
              <a:ext uri="{FF2B5EF4-FFF2-40B4-BE49-F238E27FC236}">
                <a16:creationId xmlns:a16="http://schemas.microsoft.com/office/drawing/2014/main" id="{0B8C1641-6BF4-4C1A-B0D5-BFE2BC8D075C}"/>
              </a:ext>
            </a:extLst>
          </p:cNvPr>
          <p:cNvSpPr txBox="1"/>
          <p:nvPr/>
        </p:nvSpPr>
        <p:spPr>
          <a:xfrm>
            <a:off x="1042988" y="1121569"/>
            <a:ext cx="2593181" cy="338554"/>
          </a:xfrm>
          <a:prstGeom prst="rect">
            <a:avLst/>
          </a:prstGeom>
          <a:noFill/>
        </p:spPr>
        <p:txBody>
          <a:bodyPr wrap="square" rtlCol="0">
            <a:spAutoFit/>
          </a:bodyPr>
          <a:lstStyle/>
          <a:p>
            <a:r>
              <a:rPr lang="vi-VN" sz="1600" b="1" dirty="0" err="1">
                <a:solidFill>
                  <a:schemeClr val="tx1"/>
                </a:solidFill>
              </a:rPr>
              <a:t>Laplac</a:t>
            </a:r>
            <a:r>
              <a:rPr lang="en-US" sz="1600" b="1" dirty="0" err="1">
                <a:solidFill>
                  <a:schemeClr val="tx1"/>
                </a:solidFill>
              </a:rPr>
              <a:t>ian</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
        <p:nvSpPr>
          <p:cNvPr id="4" name="Chỗ dành sẵn cho Số hiệu Bản chiếu 3">
            <a:extLst>
              <a:ext uri="{FF2B5EF4-FFF2-40B4-BE49-F238E27FC236}">
                <a16:creationId xmlns:a16="http://schemas.microsoft.com/office/drawing/2014/main" id="{4630A749-2CE9-419A-9FE6-A46B4401067B}"/>
              </a:ext>
            </a:extLst>
          </p:cNvPr>
          <p:cNvSpPr>
            <a:spLocks noGrp="1"/>
          </p:cNvSpPr>
          <p:nvPr>
            <p:ph type="sldNum" sz="quarter" idx="11"/>
          </p:nvPr>
        </p:nvSpPr>
        <p:spPr/>
        <p:txBody>
          <a:bodyPr/>
          <a:lstStyle/>
          <a:p>
            <a:fld id="{02D76CAB-BAFC-4158-88F7-55F12F77BF20}" type="slidenum">
              <a:rPr lang="en-US" smtClean="0"/>
              <a:t>34</a:t>
            </a:fld>
            <a:endParaRPr lang="en-US"/>
          </a:p>
        </p:txBody>
      </p:sp>
    </p:spTree>
    <p:extLst>
      <p:ext uri="{BB962C8B-B14F-4D97-AF65-F5344CB8AC3E}">
        <p14:creationId xmlns:p14="http://schemas.microsoft.com/office/powerpoint/2010/main" val="1001269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5">
            <a:extLst>
              <a:ext uri="{FF2B5EF4-FFF2-40B4-BE49-F238E27FC236}">
                <a16:creationId xmlns:a16="http://schemas.microsoft.com/office/drawing/2014/main" id="{96B04898-115E-4FBB-89C4-CDE03D540C18}"/>
              </a:ext>
            </a:extLst>
          </p:cNvPr>
          <p:cNvPicPr>
            <a:picLocks noChangeAspect="1"/>
          </p:cNvPicPr>
          <p:nvPr/>
        </p:nvPicPr>
        <p:blipFill>
          <a:blip r:embed="rId3"/>
          <a:stretch>
            <a:fillRect/>
          </a:stretch>
        </p:blipFill>
        <p:spPr>
          <a:xfrm>
            <a:off x="677531" y="1435539"/>
            <a:ext cx="3985717" cy="3396239"/>
          </a:xfrm>
          <a:prstGeom prst="rect">
            <a:avLst/>
          </a:prstGeom>
        </p:spPr>
      </p:pic>
      <p:sp>
        <p:nvSpPr>
          <p:cNvPr id="9" name="Hộp Văn bản 8">
            <a:extLst>
              <a:ext uri="{FF2B5EF4-FFF2-40B4-BE49-F238E27FC236}">
                <a16:creationId xmlns:a16="http://schemas.microsoft.com/office/drawing/2014/main" id="{D868DCE0-1C8C-4931-BBA6-E21CBE6B572B}"/>
              </a:ext>
            </a:extLst>
          </p:cNvPr>
          <p:cNvSpPr txBox="1"/>
          <p:nvPr/>
        </p:nvSpPr>
        <p:spPr>
          <a:xfrm>
            <a:off x="942976" y="974961"/>
            <a:ext cx="2593181" cy="338554"/>
          </a:xfrm>
          <a:prstGeom prst="rect">
            <a:avLst/>
          </a:prstGeom>
          <a:noFill/>
        </p:spPr>
        <p:txBody>
          <a:bodyPr wrap="square" rtlCol="0">
            <a:spAutoFit/>
          </a:bodyPr>
          <a:lstStyle/>
          <a:p>
            <a:r>
              <a:rPr lang="vi-VN" sz="1600" b="1" dirty="0" err="1">
                <a:solidFill>
                  <a:schemeClr val="tx1"/>
                </a:solidFill>
              </a:rPr>
              <a:t>Canny</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
        <p:nvSpPr>
          <p:cNvPr id="3" name="Chỗ dành sẵn cho Số hiệu Bản chiếu 2">
            <a:extLst>
              <a:ext uri="{FF2B5EF4-FFF2-40B4-BE49-F238E27FC236}">
                <a16:creationId xmlns:a16="http://schemas.microsoft.com/office/drawing/2014/main" id="{E2F5BFC9-6E43-41AD-9544-47C06225C344}"/>
              </a:ext>
            </a:extLst>
          </p:cNvPr>
          <p:cNvSpPr>
            <a:spLocks noGrp="1"/>
          </p:cNvSpPr>
          <p:nvPr>
            <p:ph type="sldNum" sz="quarter" idx="11"/>
          </p:nvPr>
        </p:nvSpPr>
        <p:spPr/>
        <p:txBody>
          <a:bodyPr/>
          <a:lstStyle/>
          <a:p>
            <a:fld id="{02D76CAB-BAFC-4158-88F7-55F12F77BF20}" type="slidenum">
              <a:rPr lang="en-US" smtClean="0"/>
              <a:t>35</a:t>
            </a:fld>
            <a:endParaRPr lang="en-US"/>
          </a:p>
        </p:txBody>
      </p:sp>
    </p:spTree>
    <p:extLst>
      <p:ext uri="{BB962C8B-B14F-4D97-AF65-F5344CB8AC3E}">
        <p14:creationId xmlns:p14="http://schemas.microsoft.com/office/powerpoint/2010/main" val="3078417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60" name="Google Shape;560;p49"/>
          <p:cNvSpPr txBox="1">
            <a:spLocks noGrp="1"/>
          </p:cNvSpPr>
          <p:nvPr>
            <p:ph type="title" idx="2"/>
          </p:nvPr>
        </p:nvSpPr>
        <p:spPr>
          <a:xfrm>
            <a:off x="903306" y="1545431"/>
            <a:ext cx="34722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PENCIL PHOTO SKETCHING</a:t>
            </a:r>
            <a:endParaRPr dirty="0"/>
          </a:p>
        </p:txBody>
      </p:sp>
      <p:sp>
        <p:nvSpPr>
          <p:cNvPr id="561" name="Google Shape;561;p49"/>
          <p:cNvSpPr txBox="1">
            <a:spLocks noGrp="1"/>
          </p:cNvSpPr>
          <p:nvPr>
            <p:ph type="title"/>
          </p:nvPr>
        </p:nvSpPr>
        <p:spPr>
          <a:xfrm>
            <a:off x="5680747" y="16882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562" name="Google Shape;562;p49"/>
          <p:cNvSpPr/>
          <p:nvPr/>
        </p:nvSpPr>
        <p:spPr>
          <a:xfrm rot="5400000">
            <a:off x="2093463" y="2147860"/>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80CEF61C-7F0C-446E-82DD-CE1739038F9A}"/>
              </a:ext>
            </a:extLst>
          </p:cNvPr>
          <p:cNvSpPr>
            <a:spLocks noGrp="1"/>
          </p:cNvSpPr>
          <p:nvPr>
            <p:ph type="sldNum" sz="quarter" idx="11"/>
          </p:nvPr>
        </p:nvSpPr>
        <p:spPr/>
        <p:txBody>
          <a:bodyPr/>
          <a:lstStyle/>
          <a:p>
            <a:fld id="{02D76CAB-BAFC-4158-88F7-55F12F77BF20}" type="slidenum">
              <a:rPr lang="en-US" smtClean="0"/>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title"/>
          </p:nvPr>
        </p:nvSpPr>
        <p:spPr>
          <a:xfrm>
            <a:off x="4572000" y="811062"/>
            <a:ext cx="3858900" cy="59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Nội dung</a:t>
            </a:r>
            <a:endParaRPr dirty="0"/>
          </a:p>
        </p:txBody>
      </p:sp>
      <p:sp>
        <p:nvSpPr>
          <p:cNvPr id="442" name="Google Shape;442;p42"/>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err="1">
                <a:latin typeface="+mn-lt"/>
              </a:rPr>
              <a:t>Khái</a:t>
            </a:r>
            <a:r>
              <a:rPr lang="en-US" sz="2400" dirty="0">
                <a:latin typeface="+mn-lt"/>
              </a:rPr>
              <a:t> </a:t>
            </a:r>
            <a:r>
              <a:rPr lang="en-US" sz="2400" dirty="0" err="1">
                <a:latin typeface="+mn-lt"/>
              </a:rPr>
              <a:t>niệm</a:t>
            </a:r>
            <a:endParaRPr lang="en-US" sz="2400" dirty="0">
              <a:latin typeface="+mn-lt"/>
            </a:endParaRPr>
          </a:p>
          <a:p>
            <a:pPr marL="0" lvl="0" indent="0" algn="l" rtl="0">
              <a:spcBef>
                <a:spcPts val="0"/>
              </a:spcBef>
              <a:spcAft>
                <a:spcPts val="0"/>
              </a:spcAft>
              <a:buNone/>
            </a:pPr>
            <a:r>
              <a:rPr lang="en-US" sz="2400" dirty="0" err="1">
                <a:latin typeface="+mn-lt"/>
              </a:rPr>
              <a:t>Mô</a:t>
            </a:r>
            <a:r>
              <a:rPr lang="en-US" sz="2400" dirty="0">
                <a:latin typeface="+mn-lt"/>
              </a:rPr>
              <a:t> </a:t>
            </a:r>
            <a:r>
              <a:rPr lang="en-US" sz="2400" dirty="0" err="1">
                <a:latin typeface="+mn-lt"/>
              </a:rPr>
              <a:t>tả</a:t>
            </a:r>
            <a:r>
              <a:rPr lang="en-US" sz="2400" dirty="0">
                <a:latin typeface="+mn-lt"/>
              </a:rPr>
              <a:t> </a:t>
            </a:r>
            <a:r>
              <a:rPr lang="en-US" sz="2400" dirty="0" err="1">
                <a:latin typeface="+mn-lt"/>
              </a:rPr>
              <a:t>thuật</a:t>
            </a:r>
            <a:r>
              <a:rPr lang="en-US" sz="2400" dirty="0">
                <a:latin typeface="+mn-lt"/>
              </a:rPr>
              <a:t> </a:t>
            </a:r>
            <a:r>
              <a:rPr lang="en-US" sz="2400" dirty="0" err="1">
                <a:latin typeface="+mn-lt"/>
              </a:rPr>
              <a:t>toán</a:t>
            </a:r>
            <a:endParaRPr lang="en-US" sz="2400" dirty="0">
              <a:latin typeface="+mn-lt"/>
            </a:endParaRPr>
          </a:p>
          <a:p>
            <a:pPr marL="0" lvl="0" indent="0" algn="l" rtl="0">
              <a:spcBef>
                <a:spcPts val="0"/>
              </a:spcBef>
              <a:spcAft>
                <a:spcPts val="0"/>
              </a:spcAft>
              <a:buNone/>
            </a:pPr>
            <a:r>
              <a:rPr lang="en-US" sz="2400" dirty="0">
                <a:latin typeface="+mn-lt"/>
              </a:rPr>
              <a:t>Demo</a:t>
            </a:r>
            <a:endParaRPr sz="2400" dirty="0">
              <a:latin typeface="+mn-lt"/>
            </a:endParaRPr>
          </a:p>
        </p:txBody>
      </p:sp>
      <p:sp>
        <p:nvSpPr>
          <p:cNvPr id="443" name="Google Shape;443;p42"/>
          <p:cNvSpPr/>
          <p:nvPr/>
        </p:nvSpPr>
        <p:spPr>
          <a:xfrm rot="5400000">
            <a:off x="5540700" y="443116"/>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4" name="Google Shape;444;p42"/>
          <p:cNvPicPr preferRelativeResize="0"/>
          <p:nvPr/>
        </p:nvPicPr>
        <p:blipFill rotWithShape="1">
          <a:blip r:embed="rId3">
            <a:alphaModFix/>
          </a:blip>
          <a:srcRect l="-832" t="4986" r="36832" b="7070"/>
          <a:stretch/>
        </p:blipFill>
        <p:spPr>
          <a:xfrm>
            <a:off x="-952285" y="2560653"/>
            <a:ext cx="3812575" cy="3783275"/>
          </a:xfrm>
          <a:prstGeom prst="flowChartDecision">
            <a:avLst/>
          </a:prstGeom>
          <a:noFill/>
          <a:ln>
            <a:noFill/>
          </a:ln>
        </p:spPr>
      </p:pic>
      <p:pic>
        <p:nvPicPr>
          <p:cNvPr id="445" name="Google Shape;445;p42"/>
          <p:cNvPicPr preferRelativeResize="0"/>
          <p:nvPr/>
        </p:nvPicPr>
        <p:blipFill rotWithShape="1">
          <a:blip r:embed="rId4">
            <a:alphaModFix/>
          </a:blip>
          <a:srcRect l="16365" r="16371"/>
          <a:stretch/>
        </p:blipFill>
        <p:spPr>
          <a:xfrm>
            <a:off x="-507141" y="-525780"/>
            <a:ext cx="2922288" cy="2899831"/>
          </a:xfrm>
          <a:prstGeom prst="flowChartDecision">
            <a:avLst/>
          </a:prstGeom>
          <a:noFill/>
          <a:ln>
            <a:noFill/>
          </a:ln>
        </p:spPr>
      </p:pic>
      <p:sp>
        <p:nvSpPr>
          <p:cNvPr id="3" name="Chỗ dành sẵn cho Số hiệu Bản chiếu 2">
            <a:extLst>
              <a:ext uri="{FF2B5EF4-FFF2-40B4-BE49-F238E27FC236}">
                <a16:creationId xmlns:a16="http://schemas.microsoft.com/office/drawing/2014/main" id="{14FAE975-17DC-4EE5-A030-5B76B7BA97DD}"/>
              </a:ext>
            </a:extLst>
          </p:cNvPr>
          <p:cNvSpPr>
            <a:spLocks noGrp="1"/>
          </p:cNvSpPr>
          <p:nvPr>
            <p:ph type="sldNum" sz="quarter" idx="11"/>
          </p:nvPr>
        </p:nvSpPr>
        <p:spPr/>
        <p:txBody>
          <a:bodyPr/>
          <a:lstStyle/>
          <a:p>
            <a:fld id="{02D76CAB-BAFC-4158-88F7-55F12F77BF20}" type="slidenum">
              <a:rPr lang="en-US" smtClean="0"/>
              <a:t>37</a:t>
            </a:fld>
            <a:endParaRPr lang="en-US"/>
          </a:p>
        </p:txBody>
      </p:sp>
    </p:spTree>
    <p:extLst>
      <p:ext uri="{BB962C8B-B14F-4D97-AF65-F5344CB8AC3E}">
        <p14:creationId xmlns:p14="http://schemas.microsoft.com/office/powerpoint/2010/main" val="4165170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73518B07-C69A-4C07-B84F-06825A3F29A2}"/>
              </a:ext>
            </a:extLst>
          </p:cNvPr>
          <p:cNvPicPr>
            <a:picLocks noChangeAspect="1"/>
          </p:cNvPicPr>
          <p:nvPr/>
        </p:nvPicPr>
        <p:blipFill>
          <a:blip r:embed="rId3"/>
          <a:stretch>
            <a:fillRect/>
          </a:stretch>
        </p:blipFill>
        <p:spPr>
          <a:xfrm>
            <a:off x="3351503" y="111063"/>
            <a:ext cx="2570248" cy="2460687"/>
          </a:xfrm>
          <a:prstGeom prst="rect">
            <a:avLst/>
          </a:prstGeom>
        </p:spPr>
      </p:pic>
      <p:pic>
        <p:nvPicPr>
          <p:cNvPr id="5" name="Hình ảnh 4">
            <a:extLst>
              <a:ext uri="{FF2B5EF4-FFF2-40B4-BE49-F238E27FC236}">
                <a16:creationId xmlns:a16="http://schemas.microsoft.com/office/drawing/2014/main" id="{4860C78C-A386-43C1-897C-D5E2946C7F87}"/>
              </a:ext>
            </a:extLst>
          </p:cNvPr>
          <p:cNvPicPr>
            <a:picLocks noChangeAspect="1"/>
          </p:cNvPicPr>
          <p:nvPr/>
        </p:nvPicPr>
        <p:blipFill>
          <a:blip r:embed="rId4"/>
          <a:stretch>
            <a:fillRect/>
          </a:stretch>
        </p:blipFill>
        <p:spPr>
          <a:xfrm>
            <a:off x="513225" y="1082149"/>
            <a:ext cx="2351419" cy="2447870"/>
          </a:xfrm>
          <a:prstGeom prst="rect">
            <a:avLst/>
          </a:prstGeom>
        </p:spPr>
      </p:pic>
      <p:pic>
        <p:nvPicPr>
          <p:cNvPr id="7" name="Hình ảnh 6">
            <a:extLst>
              <a:ext uri="{FF2B5EF4-FFF2-40B4-BE49-F238E27FC236}">
                <a16:creationId xmlns:a16="http://schemas.microsoft.com/office/drawing/2014/main" id="{B29D8B31-FD96-4B01-B304-908B17EE0090}"/>
              </a:ext>
            </a:extLst>
          </p:cNvPr>
          <p:cNvPicPr>
            <a:picLocks noChangeAspect="1"/>
          </p:cNvPicPr>
          <p:nvPr/>
        </p:nvPicPr>
        <p:blipFill>
          <a:blip r:embed="rId5"/>
          <a:stretch>
            <a:fillRect/>
          </a:stretch>
        </p:blipFill>
        <p:spPr>
          <a:xfrm>
            <a:off x="6008322" y="1511239"/>
            <a:ext cx="2483761" cy="2447870"/>
          </a:xfrm>
          <a:prstGeom prst="rect">
            <a:avLst/>
          </a:prstGeom>
        </p:spPr>
      </p:pic>
      <p:pic>
        <p:nvPicPr>
          <p:cNvPr id="9" name="Hình ảnh 8">
            <a:extLst>
              <a:ext uri="{FF2B5EF4-FFF2-40B4-BE49-F238E27FC236}">
                <a16:creationId xmlns:a16="http://schemas.microsoft.com/office/drawing/2014/main" id="{78694F49-5792-4AC4-AEDA-E251ECD7B4A4}"/>
              </a:ext>
            </a:extLst>
          </p:cNvPr>
          <p:cNvPicPr>
            <a:picLocks noChangeAspect="1"/>
          </p:cNvPicPr>
          <p:nvPr/>
        </p:nvPicPr>
        <p:blipFill>
          <a:blip r:embed="rId6"/>
          <a:stretch>
            <a:fillRect/>
          </a:stretch>
        </p:blipFill>
        <p:spPr>
          <a:xfrm>
            <a:off x="3193922" y="2614974"/>
            <a:ext cx="2206753" cy="2394211"/>
          </a:xfrm>
          <a:prstGeom prst="rect">
            <a:avLst/>
          </a:prstGeom>
        </p:spPr>
      </p:pic>
      <p:sp>
        <p:nvSpPr>
          <p:cNvPr id="4" name="Chỗ dành sẵn cho Số hiệu Bản chiếu 3">
            <a:extLst>
              <a:ext uri="{FF2B5EF4-FFF2-40B4-BE49-F238E27FC236}">
                <a16:creationId xmlns:a16="http://schemas.microsoft.com/office/drawing/2014/main" id="{A7E52316-BF16-4D03-9D26-0D3C807425EF}"/>
              </a:ext>
            </a:extLst>
          </p:cNvPr>
          <p:cNvSpPr>
            <a:spLocks noGrp="1"/>
          </p:cNvSpPr>
          <p:nvPr>
            <p:ph type="sldNum" sz="quarter" idx="11"/>
          </p:nvPr>
        </p:nvSpPr>
        <p:spPr/>
        <p:txBody>
          <a:bodyPr/>
          <a:lstStyle/>
          <a:p>
            <a:fld id="{02D76CAB-BAFC-4158-88F7-55F12F77BF20}" type="slidenum">
              <a:rPr lang="en-US" smtClean="0"/>
              <a:t>38</a:t>
            </a:fld>
            <a:endParaRPr lang="en-US"/>
          </a:p>
        </p:txBody>
      </p:sp>
    </p:spTree>
    <p:extLst>
      <p:ext uri="{BB962C8B-B14F-4D97-AF65-F5344CB8AC3E}">
        <p14:creationId xmlns:p14="http://schemas.microsoft.com/office/powerpoint/2010/main" val="3011430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3">
            <a:extLst>
              <a:ext uri="{FF2B5EF4-FFF2-40B4-BE49-F238E27FC236}">
                <a16:creationId xmlns:a16="http://schemas.microsoft.com/office/drawing/2014/main" id="{B213C380-0096-4E1C-86B6-70449E005320}"/>
              </a:ext>
            </a:extLst>
          </p:cNvPr>
          <p:cNvPicPr>
            <a:picLocks noChangeAspect="1"/>
          </p:cNvPicPr>
          <p:nvPr/>
        </p:nvPicPr>
        <p:blipFill>
          <a:blip r:embed="rId3"/>
          <a:stretch>
            <a:fillRect/>
          </a:stretch>
        </p:blipFill>
        <p:spPr>
          <a:xfrm>
            <a:off x="2956664" y="1542641"/>
            <a:ext cx="2430572" cy="2394211"/>
          </a:xfrm>
          <a:prstGeom prst="rect">
            <a:avLst/>
          </a:prstGeom>
        </p:spPr>
      </p:pic>
      <p:pic>
        <p:nvPicPr>
          <p:cNvPr id="8" name="Hình ảnh 7">
            <a:extLst>
              <a:ext uri="{FF2B5EF4-FFF2-40B4-BE49-F238E27FC236}">
                <a16:creationId xmlns:a16="http://schemas.microsoft.com/office/drawing/2014/main" id="{3F3105F3-956E-43AA-AF93-A6F8BDEC8AED}"/>
              </a:ext>
            </a:extLst>
          </p:cNvPr>
          <p:cNvPicPr>
            <a:picLocks noChangeAspect="1"/>
          </p:cNvPicPr>
          <p:nvPr/>
        </p:nvPicPr>
        <p:blipFill>
          <a:blip r:embed="rId4"/>
          <a:stretch>
            <a:fillRect/>
          </a:stretch>
        </p:blipFill>
        <p:spPr>
          <a:xfrm>
            <a:off x="395710" y="1867521"/>
            <a:ext cx="2083171" cy="2234579"/>
          </a:xfrm>
          <a:prstGeom prst="rect">
            <a:avLst/>
          </a:prstGeom>
        </p:spPr>
      </p:pic>
      <p:pic>
        <p:nvPicPr>
          <p:cNvPr id="11" name="Hình ảnh 10">
            <a:extLst>
              <a:ext uri="{FF2B5EF4-FFF2-40B4-BE49-F238E27FC236}">
                <a16:creationId xmlns:a16="http://schemas.microsoft.com/office/drawing/2014/main" id="{C0CC995A-8947-44B1-94B8-BBA258F062D2}"/>
              </a:ext>
            </a:extLst>
          </p:cNvPr>
          <p:cNvPicPr>
            <a:picLocks noChangeAspect="1"/>
          </p:cNvPicPr>
          <p:nvPr/>
        </p:nvPicPr>
        <p:blipFill>
          <a:blip r:embed="rId5"/>
          <a:stretch>
            <a:fillRect/>
          </a:stretch>
        </p:blipFill>
        <p:spPr>
          <a:xfrm>
            <a:off x="5865019" y="1489989"/>
            <a:ext cx="3208612" cy="2163521"/>
          </a:xfrm>
          <a:prstGeom prst="rect">
            <a:avLst/>
          </a:prstGeom>
        </p:spPr>
      </p:pic>
      <p:sp>
        <p:nvSpPr>
          <p:cNvPr id="3" name="Chỗ dành sẵn cho Số hiệu Bản chiếu 2">
            <a:extLst>
              <a:ext uri="{FF2B5EF4-FFF2-40B4-BE49-F238E27FC236}">
                <a16:creationId xmlns:a16="http://schemas.microsoft.com/office/drawing/2014/main" id="{5012DD68-7D28-47CB-899F-32B6170ADC45}"/>
              </a:ext>
            </a:extLst>
          </p:cNvPr>
          <p:cNvSpPr>
            <a:spLocks noGrp="1"/>
          </p:cNvSpPr>
          <p:nvPr>
            <p:ph type="sldNum" sz="quarter" idx="11"/>
          </p:nvPr>
        </p:nvSpPr>
        <p:spPr/>
        <p:txBody>
          <a:bodyPr/>
          <a:lstStyle/>
          <a:p>
            <a:fld id="{02D76CAB-BAFC-4158-88F7-55F12F77BF20}" type="slidenum">
              <a:rPr lang="en-US" smtClean="0"/>
              <a:t>39</a:t>
            </a:fld>
            <a:endParaRPr lang="en-US"/>
          </a:p>
        </p:txBody>
      </p:sp>
    </p:spTree>
    <p:extLst>
      <p:ext uri="{BB962C8B-B14F-4D97-AF65-F5344CB8AC3E}">
        <p14:creationId xmlns:p14="http://schemas.microsoft.com/office/powerpoint/2010/main" val="3014535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title"/>
          </p:nvPr>
        </p:nvSpPr>
        <p:spPr>
          <a:xfrm>
            <a:off x="4572000" y="811062"/>
            <a:ext cx="3858900" cy="59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Nội dung</a:t>
            </a:r>
            <a:endParaRPr dirty="0">
              <a:latin typeface="+mn-lt"/>
            </a:endParaRPr>
          </a:p>
        </p:txBody>
      </p:sp>
      <p:sp>
        <p:nvSpPr>
          <p:cNvPr id="442" name="Google Shape;442;p42"/>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latin typeface="+mn-lt"/>
              </a:rPr>
              <a:t>Khái</a:t>
            </a:r>
            <a:r>
              <a:rPr lang="en-US" dirty="0">
                <a:latin typeface="+mn-lt"/>
              </a:rPr>
              <a:t> </a:t>
            </a:r>
            <a:r>
              <a:rPr lang="en-US" dirty="0" err="1">
                <a:latin typeface="+mn-lt"/>
              </a:rPr>
              <a:t>niệm</a:t>
            </a:r>
            <a:endParaRPr lang="en-US" dirty="0">
              <a:latin typeface="+mn-lt"/>
            </a:endParaRPr>
          </a:p>
          <a:p>
            <a:pPr marL="285750" lvl="0" indent="-285750" algn="l" rtl="0">
              <a:spcBef>
                <a:spcPts val="0"/>
              </a:spcBef>
              <a:spcAft>
                <a:spcPts val="0"/>
              </a:spcAft>
              <a:buFont typeface="Arial" panose="020B0604020202020204" pitchFamily="34" charset="0"/>
              <a:buChar char="•"/>
            </a:pPr>
            <a:r>
              <a:rPr lang="en-US" dirty="0">
                <a:latin typeface="+mn-lt"/>
              </a:rPr>
              <a:t>Edge</a:t>
            </a:r>
          </a:p>
          <a:p>
            <a:pPr marL="285750" lvl="0" indent="-285750" algn="l" rtl="0">
              <a:spcBef>
                <a:spcPts val="0"/>
              </a:spcBef>
              <a:spcAft>
                <a:spcPts val="0"/>
              </a:spcAft>
              <a:buFont typeface="Arial" panose="020B0604020202020204" pitchFamily="34" charset="0"/>
              <a:buChar char="•"/>
            </a:pPr>
            <a:r>
              <a:rPr lang="en-US" dirty="0">
                <a:latin typeface="+mn-lt"/>
              </a:rPr>
              <a:t>Edge detection</a:t>
            </a:r>
          </a:p>
          <a:p>
            <a:pPr marL="0" lvl="0" indent="0" algn="l" rtl="0">
              <a:spcBef>
                <a:spcPts val="0"/>
              </a:spcBef>
              <a:spcAft>
                <a:spcPts val="0"/>
              </a:spcAft>
              <a:buNone/>
            </a:pPr>
            <a:r>
              <a:rPr lang="en-US" dirty="0" err="1">
                <a:latin typeface="+mn-lt"/>
              </a:rPr>
              <a:t>Mô</a:t>
            </a:r>
            <a:r>
              <a:rPr lang="en-US" dirty="0">
                <a:latin typeface="+mn-lt"/>
              </a:rPr>
              <a:t> </a:t>
            </a:r>
            <a:r>
              <a:rPr lang="en-US" dirty="0" err="1">
                <a:latin typeface="+mn-lt"/>
              </a:rPr>
              <a:t>tả</a:t>
            </a:r>
            <a:r>
              <a:rPr lang="en-US" dirty="0">
                <a:latin typeface="+mn-lt"/>
              </a:rPr>
              <a:t> </a:t>
            </a:r>
            <a:r>
              <a:rPr lang="en-US" dirty="0" err="1">
                <a:latin typeface="+mn-lt"/>
              </a:rPr>
              <a:t>thuật</a:t>
            </a:r>
            <a:r>
              <a:rPr lang="en-US" dirty="0">
                <a:latin typeface="+mn-lt"/>
              </a:rPr>
              <a:t> </a:t>
            </a:r>
            <a:r>
              <a:rPr lang="en-US" dirty="0" err="1">
                <a:latin typeface="+mn-lt"/>
              </a:rPr>
              <a:t>toán</a:t>
            </a:r>
            <a:endParaRPr lang="en-US" dirty="0">
              <a:latin typeface="+mn-lt"/>
            </a:endParaRPr>
          </a:p>
          <a:p>
            <a:pPr marL="285750" lvl="0" indent="-285750" algn="l" rtl="0">
              <a:spcBef>
                <a:spcPts val="0"/>
              </a:spcBef>
              <a:spcAft>
                <a:spcPts val="0"/>
              </a:spcAft>
              <a:buFont typeface="Arial" panose="020B0604020202020204" pitchFamily="34" charset="0"/>
              <a:buChar char="•"/>
            </a:pPr>
            <a:r>
              <a:rPr lang="en-US" dirty="0">
                <a:latin typeface="+mn-lt"/>
              </a:rPr>
              <a:t>Laplace algorithm</a:t>
            </a:r>
          </a:p>
          <a:p>
            <a:pPr marL="285750" lvl="0" indent="-285750" algn="l" rtl="0">
              <a:spcBef>
                <a:spcPts val="0"/>
              </a:spcBef>
              <a:spcAft>
                <a:spcPts val="0"/>
              </a:spcAft>
              <a:buFont typeface="Arial" panose="020B0604020202020204" pitchFamily="34" charset="0"/>
              <a:buChar char="•"/>
            </a:pPr>
            <a:r>
              <a:rPr lang="en-US" dirty="0">
                <a:latin typeface="+mn-lt"/>
              </a:rPr>
              <a:t>Canny algorithm</a:t>
            </a:r>
          </a:p>
          <a:p>
            <a:pPr marL="0" lvl="0" indent="0" algn="l" rtl="0">
              <a:spcBef>
                <a:spcPts val="0"/>
              </a:spcBef>
              <a:spcAft>
                <a:spcPts val="0"/>
              </a:spcAft>
              <a:buNone/>
            </a:pPr>
            <a:r>
              <a:rPr lang="en-US" dirty="0">
                <a:latin typeface="+mn-lt"/>
              </a:rPr>
              <a:t>So </a:t>
            </a:r>
            <a:r>
              <a:rPr lang="en-US" dirty="0" err="1">
                <a:latin typeface="+mn-lt"/>
              </a:rPr>
              <a:t>sánh</a:t>
            </a:r>
            <a:r>
              <a:rPr lang="en-US" dirty="0">
                <a:latin typeface="+mn-lt"/>
              </a:rPr>
              <a:t> </a:t>
            </a:r>
            <a:r>
              <a:rPr lang="en-US" dirty="0" err="1">
                <a:latin typeface="+mn-lt"/>
              </a:rPr>
              <a:t>hiệu</a:t>
            </a:r>
            <a:r>
              <a:rPr lang="en-US" dirty="0">
                <a:latin typeface="+mn-lt"/>
              </a:rPr>
              <a:t> </a:t>
            </a:r>
            <a:r>
              <a:rPr lang="en-US" dirty="0" err="1">
                <a:latin typeface="+mn-lt"/>
              </a:rPr>
              <a:t>quả</a:t>
            </a:r>
            <a:endParaRPr lang="en-US" dirty="0">
              <a:latin typeface="+mn-lt"/>
            </a:endParaRPr>
          </a:p>
          <a:p>
            <a:pPr marL="0" lvl="0" indent="0" algn="l" rtl="0">
              <a:spcBef>
                <a:spcPts val="0"/>
              </a:spcBef>
              <a:spcAft>
                <a:spcPts val="0"/>
              </a:spcAft>
              <a:buNone/>
            </a:pPr>
            <a:r>
              <a:rPr lang="en-US" dirty="0">
                <a:latin typeface="+mn-lt"/>
              </a:rPr>
              <a:t>Demo</a:t>
            </a:r>
            <a:endParaRPr dirty="0">
              <a:latin typeface="+mn-lt"/>
            </a:endParaRPr>
          </a:p>
        </p:txBody>
      </p:sp>
      <p:sp>
        <p:nvSpPr>
          <p:cNvPr id="443" name="Google Shape;443;p42"/>
          <p:cNvSpPr/>
          <p:nvPr/>
        </p:nvSpPr>
        <p:spPr>
          <a:xfrm rot="5400000">
            <a:off x="5540700" y="443116"/>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4" name="Google Shape;444;p42"/>
          <p:cNvPicPr preferRelativeResize="0"/>
          <p:nvPr/>
        </p:nvPicPr>
        <p:blipFill rotWithShape="1">
          <a:blip r:embed="rId3">
            <a:alphaModFix/>
          </a:blip>
          <a:srcRect l="-832" t="4986" r="36832" b="7070"/>
          <a:stretch/>
        </p:blipFill>
        <p:spPr>
          <a:xfrm>
            <a:off x="-952285" y="2560653"/>
            <a:ext cx="3812575" cy="3783275"/>
          </a:xfrm>
          <a:prstGeom prst="flowChartDecision">
            <a:avLst/>
          </a:prstGeom>
          <a:noFill/>
          <a:ln>
            <a:noFill/>
          </a:ln>
        </p:spPr>
      </p:pic>
      <p:pic>
        <p:nvPicPr>
          <p:cNvPr id="445" name="Google Shape;445;p42"/>
          <p:cNvPicPr preferRelativeResize="0"/>
          <p:nvPr/>
        </p:nvPicPr>
        <p:blipFill rotWithShape="1">
          <a:blip r:embed="rId4">
            <a:alphaModFix/>
          </a:blip>
          <a:srcRect l="16365" r="16371"/>
          <a:stretch/>
        </p:blipFill>
        <p:spPr>
          <a:xfrm>
            <a:off x="-507141" y="-525780"/>
            <a:ext cx="2922288" cy="2899831"/>
          </a:xfrm>
          <a:prstGeom prst="flowChartDecision">
            <a:avLst/>
          </a:prstGeom>
          <a:noFill/>
          <a:ln>
            <a:noFill/>
          </a:ln>
        </p:spPr>
      </p:pic>
      <p:sp>
        <p:nvSpPr>
          <p:cNvPr id="3" name="Chỗ dành sẵn cho Số hiệu Bản chiếu 2">
            <a:extLst>
              <a:ext uri="{FF2B5EF4-FFF2-40B4-BE49-F238E27FC236}">
                <a16:creationId xmlns:a16="http://schemas.microsoft.com/office/drawing/2014/main" id="{DDCC1FF9-616F-4240-BADB-955AEEB78E7D}"/>
              </a:ext>
            </a:extLst>
          </p:cNvPr>
          <p:cNvSpPr>
            <a:spLocks noGrp="1"/>
          </p:cNvSpPr>
          <p:nvPr>
            <p:ph type="sldNum" sz="quarter" idx="11"/>
          </p:nvPr>
        </p:nvSpPr>
        <p:spPr/>
        <p:txBody>
          <a:bodyPr/>
          <a:lstStyle/>
          <a:p>
            <a:fld id="{02D76CAB-BAFC-4158-88F7-55F12F77BF20}"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Hộp Văn bản 2">
            <a:extLst>
              <a:ext uri="{FF2B5EF4-FFF2-40B4-BE49-F238E27FC236}">
                <a16:creationId xmlns:a16="http://schemas.microsoft.com/office/drawing/2014/main" id="{1F7EB156-EDC9-477B-9BBA-99E5CBC9D9C2}"/>
              </a:ext>
            </a:extLst>
          </p:cNvPr>
          <p:cNvSpPr txBox="1"/>
          <p:nvPr/>
        </p:nvSpPr>
        <p:spPr>
          <a:xfrm>
            <a:off x="834693" y="949523"/>
            <a:ext cx="3630150" cy="307777"/>
          </a:xfrm>
          <a:prstGeom prst="rect">
            <a:avLst/>
          </a:prstGeom>
          <a:noFill/>
        </p:spPr>
        <p:txBody>
          <a:bodyPr wrap="square" rtlCol="0">
            <a:spAutoFit/>
          </a:bodyPr>
          <a:lstStyle/>
          <a:p>
            <a:r>
              <a:rPr lang="en-US" b="1" dirty="0" err="1">
                <a:solidFill>
                  <a:schemeClr val="tx1"/>
                </a:solidFill>
              </a:rPr>
              <a:t>Mục</a:t>
            </a:r>
            <a:r>
              <a:rPr lang="en-US" b="1" dirty="0">
                <a:solidFill>
                  <a:schemeClr val="tx1"/>
                </a:solidFill>
              </a:rPr>
              <a:t> </a:t>
            </a:r>
            <a:r>
              <a:rPr lang="en-US" b="1" dirty="0" err="1">
                <a:solidFill>
                  <a:schemeClr val="tx1"/>
                </a:solidFill>
              </a:rPr>
              <a:t>đích</a:t>
            </a:r>
            <a:r>
              <a:rPr lang="en-US" b="1" dirty="0">
                <a:solidFill>
                  <a:schemeClr val="tx1"/>
                </a:solidFill>
              </a:rPr>
              <a:t> </a:t>
            </a:r>
            <a:r>
              <a:rPr lang="en-US" b="1" dirty="0" err="1">
                <a:solidFill>
                  <a:schemeClr val="tx1"/>
                </a:solidFill>
              </a:rPr>
              <a:t>và</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a:t>
            </a:r>
          </a:p>
        </p:txBody>
      </p:sp>
      <p:sp>
        <p:nvSpPr>
          <p:cNvPr id="4" name="Hộp Văn bản 3">
            <a:extLst>
              <a:ext uri="{FF2B5EF4-FFF2-40B4-BE49-F238E27FC236}">
                <a16:creationId xmlns:a16="http://schemas.microsoft.com/office/drawing/2014/main" id="{D8E5D1AA-2DCB-4BCC-961C-732675ABEF52}"/>
              </a:ext>
            </a:extLst>
          </p:cNvPr>
          <p:cNvSpPr txBox="1"/>
          <p:nvPr/>
        </p:nvSpPr>
        <p:spPr>
          <a:xfrm>
            <a:off x="885643" y="1257300"/>
            <a:ext cx="6972663" cy="2031325"/>
          </a:xfrm>
          <a:prstGeom prst="rect">
            <a:avLst/>
          </a:prstGeom>
          <a:noFill/>
        </p:spPr>
        <p:txBody>
          <a:bodyPr wrap="square" rtlCol="0">
            <a:spAutoFit/>
          </a:bodyPr>
          <a:lstStyle/>
          <a:p>
            <a:r>
              <a:rPr lang="en-US" dirty="0">
                <a:solidFill>
                  <a:schemeClr val="tx1"/>
                </a:solidFill>
              </a:rPr>
              <a:t>1. </a:t>
            </a:r>
            <a:r>
              <a:rPr lang="en-US" dirty="0" err="1">
                <a:solidFill>
                  <a:schemeClr val="tx1"/>
                </a:solidFill>
              </a:rPr>
              <a:t>Giúp</a:t>
            </a:r>
            <a:r>
              <a:rPr lang="en-US" dirty="0">
                <a:solidFill>
                  <a:schemeClr val="tx1"/>
                </a:solidFill>
              </a:rPr>
              <a:t> </a:t>
            </a:r>
            <a:r>
              <a:rPr lang="en-US" dirty="0" err="1">
                <a:solidFill>
                  <a:schemeClr val="tx1"/>
                </a:solidFill>
              </a:rPr>
              <a:t>mọi</a:t>
            </a:r>
            <a:r>
              <a:rPr lang="en-US" dirty="0">
                <a:solidFill>
                  <a:schemeClr val="tx1"/>
                </a:solidFill>
              </a:rPr>
              <a:t> </a:t>
            </a:r>
            <a:r>
              <a:rPr lang="en-US" dirty="0" err="1">
                <a:solidFill>
                  <a:schemeClr val="tx1"/>
                </a:solidFill>
              </a:rPr>
              <a:t>người</a:t>
            </a:r>
            <a:r>
              <a:rPr lang="en-US" dirty="0">
                <a:solidFill>
                  <a:schemeClr val="tx1"/>
                </a:solidFill>
              </a:rPr>
              <a:t> </a:t>
            </a:r>
            <a:r>
              <a:rPr lang="en-US" dirty="0" err="1">
                <a:solidFill>
                  <a:schemeClr val="tx1"/>
                </a:solidFill>
              </a:rPr>
              <a:t>hiểu</a:t>
            </a:r>
            <a:r>
              <a:rPr lang="en-US" dirty="0">
                <a:solidFill>
                  <a:schemeClr val="tx1"/>
                </a:solidFill>
              </a:rPr>
              <a:t> </a:t>
            </a:r>
            <a:r>
              <a:rPr lang="en-US" dirty="0" err="1">
                <a:solidFill>
                  <a:schemeClr val="tx1"/>
                </a:solidFill>
              </a:rPr>
              <a:t>rõ</a:t>
            </a:r>
            <a:r>
              <a:rPr lang="en-US" dirty="0">
                <a:solidFill>
                  <a:schemeClr val="tx1"/>
                </a:solidFill>
              </a:rPr>
              <a:t> </a:t>
            </a:r>
            <a:r>
              <a:rPr lang="en-US" dirty="0" err="1">
                <a:solidFill>
                  <a:schemeClr val="tx1"/>
                </a:solidFill>
              </a:rPr>
              <a:t>hơn</a:t>
            </a:r>
            <a:r>
              <a:rPr lang="en-US" dirty="0">
                <a:solidFill>
                  <a:schemeClr val="tx1"/>
                </a:solidFill>
              </a:rPr>
              <a:t> </a:t>
            </a:r>
            <a:r>
              <a:rPr lang="en-US" dirty="0" err="1">
                <a:solidFill>
                  <a:schemeClr val="tx1"/>
                </a:solidFill>
              </a:rPr>
              <a:t>về</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họa</a:t>
            </a:r>
            <a:r>
              <a:rPr lang="en-US" dirty="0">
                <a:solidFill>
                  <a:schemeClr val="tx1"/>
                </a:solidFill>
              </a:rPr>
              <a:t> </a:t>
            </a:r>
            <a:r>
              <a:rPr lang="en-US" dirty="0" err="1">
                <a:solidFill>
                  <a:schemeClr val="tx1"/>
                </a:solidFill>
              </a:rPr>
              <a:t>sĩ</a:t>
            </a:r>
            <a:r>
              <a:rPr lang="en-US" dirty="0">
                <a:solidFill>
                  <a:schemeClr val="tx1"/>
                </a:solidFill>
              </a:rPr>
              <a:t> </a:t>
            </a:r>
            <a:r>
              <a:rPr lang="en-US" dirty="0" err="1">
                <a:solidFill>
                  <a:schemeClr val="tx1"/>
                </a:solidFill>
              </a:rPr>
              <a:t>tạo</a:t>
            </a:r>
            <a:r>
              <a:rPr lang="en-US" dirty="0">
                <a:solidFill>
                  <a:schemeClr val="tx1"/>
                </a:solidFill>
              </a:rPr>
              <a:t> ra </a:t>
            </a:r>
            <a:r>
              <a:rPr lang="en-US" dirty="0" err="1">
                <a:solidFill>
                  <a:schemeClr val="tx1"/>
                </a:solidFill>
              </a:rPr>
              <a:t>các</a:t>
            </a:r>
            <a:r>
              <a:rPr lang="en-US" dirty="0">
                <a:solidFill>
                  <a:schemeClr val="tx1"/>
                </a:solidFill>
              </a:rPr>
              <a:t> </a:t>
            </a:r>
            <a:r>
              <a:rPr lang="en-US" dirty="0" err="1">
                <a:solidFill>
                  <a:schemeClr val="tx1"/>
                </a:solidFill>
              </a:rPr>
              <a:t>bức</a:t>
            </a:r>
            <a:r>
              <a:rPr lang="en-US" dirty="0">
                <a:solidFill>
                  <a:schemeClr val="tx1"/>
                </a:solidFill>
              </a:rPr>
              <a:t> </a:t>
            </a:r>
            <a:r>
              <a:rPr lang="en-US" dirty="0" err="1">
                <a:solidFill>
                  <a:schemeClr val="tx1"/>
                </a:solidFill>
              </a:rPr>
              <a:t>vẽ</a:t>
            </a:r>
            <a:r>
              <a:rPr lang="en-US" dirty="0">
                <a:solidFill>
                  <a:schemeClr val="tx1"/>
                </a:solidFill>
              </a:rPr>
              <a:t> </a:t>
            </a:r>
            <a:r>
              <a:rPr lang="en-US" dirty="0" err="1">
                <a:solidFill>
                  <a:schemeClr val="tx1"/>
                </a:solidFill>
              </a:rPr>
              <a:t>bằng</a:t>
            </a:r>
            <a:r>
              <a:rPr lang="en-US" dirty="0">
                <a:solidFill>
                  <a:schemeClr val="tx1"/>
                </a:solidFill>
              </a:rPr>
              <a:t> </a:t>
            </a:r>
            <a:r>
              <a:rPr lang="en-US" dirty="0" err="1">
                <a:solidFill>
                  <a:schemeClr val="tx1"/>
                </a:solidFill>
              </a:rPr>
              <a:t>bút</a:t>
            </a:r>
            <a:r>
              <a:rPr lang="en-US" dirty="0">
                <a:solidFill>
                  <a:schemeClr val="tx1"/>
                </a:solidFill>
              </a:rPr>
              <a:t> </a:t>
            </a:r>
            <a:r>
              <a:rPr lang="en-US" dirty="0" err="1">
                <a:solidFill>
                  <a:schemeClr val="tx1"/>
                </a:solidFill>
              </a:rPr>
              <a:t>chì</a:t>
            </a:r>
            <a:r>
              <a:rPr lang="en-US" dirty="0">
                <a:solidFill>
                  <a:schemeClr val="tx1"/>
                </a:solidFill>
              </a:rPr>
              <a:t>, </a:t>
            </a:r>
            <a:r>
              <a:rPr lang="en-US" dirty="0" err="1">
                <a:solidFill>
                  <a:schemeClr val="tx1"/>
                </a:solidFill>
              </a:rPr>
              <a:t>đây</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ngôn</a:t>
            </a:r>
            <a:r>
              <a:rPr lang="en-US" dirty="0">
                <a:solidFill>
                  <a:schemeClr val="tx1"/>
                </a:solidFill>
              </a:rPr>
              <a:t> </a:t>
            </a:r>
            <a:r>
              <a:rPr lang="en-US" dirty="0" err="1">
                <a:solidFill>
                  <a:schemeClr val="tx1"/>
                </a:solidFill>
              </a:rPr>
              <a:t>ngữ</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cơ</a:t>
            </a:r>
            <a:r>
              <a:rPr lang="en-US" dirty="0">
                <a:solidFill>
                  <a:schemeClr val="tx1"/>
                </a:solidFill>
              </a:rPr>
              <a:t> </a:t>
            </a:r>
            <a:r>
              <a:rPr lang="en-US" dirty="0" err="1">
                <a:solidFill>
                  <a:schemeClr val="tx1"/>
                </a:solidFill>
              </a:rPr>
              <a:t>bản</a:t>
            </a:r>
            <a:r>
              <a:rPr lang="en-US" dirty="0">
                <a:solidFill>
                  <a:schemeClr val="tx1"/>
                </a:solidFill>
              </a:rPr>
              <a:t> </a:t>
            </a:r>
            <a:r>
              <a:rPr lang="en-US" dirty="0" err="1">
                <a:solidFill>
                  <a:schemeClr val="tx1"/>
                </a:solidFill>
              </a:rPr>
              <a:t>nhất</a:t>
            </a:r>
            <a:r>
              <a:rPr lang="en-US" dirty="0">
                <a:solidFill>
                  <a:schemeClr val="tx1"/>
                </a:solidFill>
              </a:rPr>
              <a:t> </a:t>
            </a:r>
            <a:r>
              <a:rPr lang="en-US" dirty="0" err="1">
                <a:solidFill>
                  <a:schemeClr val="tx1"/>
                </a:solidFill>
              </a:rPr>
              <a:t>để</a:t>
            </a:r>
            <a:r>
              <a:rPr lang="en-US" dirty="0">
                <a:solidFill>
                  <a:schemeClr val="tx1"/>
                </a:solidFill>
              </a:rPr>
              <a:t> </a:t>
            </a:r>
            <a:r>
              <a:rPr lang="en-US" dirty="0" err="1">
                <a:solidFill>
                  <a:schemeClr val="tx1"/>
                </a:solidFill>
              </a:rPr>
              <a:t>nhận</a:t>
            </a:r>
            <a:r>
              <a:rPr lang="en-US" dirty="0">
                <a:solidFill>
                  <a:schemeClr val="tx1"/>
                </a:solidFill>
              </a:rPr>
              <a:t> </a:t>
            </a:r>
            <a:r>
              <a:rPr lang="en-US" dirty="0" err="1">
                <a:solidFill>
                  <a:schemeClr val="tx1"/>
                </a:solidFill>
              </a:rPr>
              <a:t>thức</a:t>
            </a:r>
            <a:r>
              <a:rPr lang="en-US" dirty="0">
                <a:solidFill>
                  <a:schemeClr val="tx1"/>
                </a:solidFill>
              </a:rPr>
              <a:t> </a:t>
            </a:r>
            <a:r>
              <a:rPr lang="en-US" dirty="0" err="1">
                <a:solidFill>
                  <a:schemeClr val="tx1"/>
                </a:solidFill>
              </a:rPr>
              <a:t>trừu</a:t>
            </a:r>
            <a:r>
              <a:rPr lang="en-US" dirty="0">
                <a:solidFill>
                  <a:schemeClr val="tx1"/>
                </a:solidFill>
              </a:rPr>
              <a:t> </a:t>
            </a:r>
            <a:r>
              <a:rPr lang="en-US" dirty="0" err="1">
                <a:solidFill>
                  <a:schemeClr val="tx1"/>
                </a:solidFill>
              </a:rPr>
              <a:t>tượng</a:t>
            </a:r>
            <a:r>
              <a:rPr lang="en-US" dirty="0">
                <a:solidFill>
                  <a:schemeClr val="tx1"/>
                </a:solidFill>
              </a:rPr>
              <a:t> </a:t>
            </a:r>
            <a:r>
              <a:rPr lang="en-US" dirty="0" err="1">
                <a:solidFill>
                  <a:schemeClr val="tx1"/>
                </a:solidFill>
              </a:rPr>
              <a:t>của</a:t>
            </a:r>
            <a:r>
              <a:rPr lang="en-US" dirty="0">
                <a:solidFill>
                  <a:schemeClr val="tx1"/>
                </a:solidFill>
              </a:rPr>
              <a:t> con </a:t>
            </a:r>
            <a:r>
              <a:rPr lang="en-US" dirty="0" err="1">
                <a:solidFill>
                  <a:schemeClr val="tx1"/>
                </a:solidFill>
              </a:rPr>
              <a:t>người</a:t>
            </a:r>
            <a:r>
              <a:rPr lang="en-US" dirty="0">
                <a:solidFill>
                  <a:schemeClr val="tx1"/>
                </a:solidFill>
              </a:rPr>
              <a:t> </a:t>
            </a:r>
            <a:r>
              <a:rPr lang="en-US" dirty="0" err="1">
                <a:solidFill>
                  <a:schemeClr val="tx1"/>
                </a:solidFill>
              </a:rPr>
              <a:t>về</a:t>
            </a:r>
            <a:r>
              <a:rPr lang="en-US" dirty="0">
                <a:solidFill>
                  <a:schemeClr val="tx1"/>
                </a:solidFill>
              </a:rPr>
              <a:t> </a:t>
            </a:r>
            <a:r>
              <a:rPr lang="en-US" dirty="0" err="1">
                <a:solidFill>
                  <a:schemeClr val="tx1"/>
                </a:solidFill>
              </a:rPr>
              <a:t>cảnh</a:t>
            </a:r>
            <a:r>
              <a:rPr lang="en-US" dirty="0">
                <a:solidFill>
                  <a:schemeClr val="tx1"/>
                </a:solidFill>
              </a:rPr>
              <a:t> </a:t>
            </a:r>
            <a:r>
              <a:rPr lang="en-US" dirty="0" err="1">
                <a:solidFill>
                  <a:schemeClr val="tx1"/>
                </a:solidFill>
              </a:rPr>
              <a:t>thiên</a:t>
            </a:r>
            <a:r>
              <a:rPr lang="en-US" dirty="0">
                <a:solidFill>
                  <a:schemeClr val="tx1"/>
                </a:solidFill>
              </a:rPr>
              <a:t> </a:t>
            </a:r>
            <a:r>
              <a:rPr lang="en-US" dirty="0" err="1">
                <a:solidFill>
                  <a:schemeClr val="tx1"/>
                </a:solidFill>
              </a:rPr>
              <a:t>nhiên</a:t>
            </a:r>
            <a:endParaRPr lang="en-US" dirty="0">
              <a:solidFill>
                <a:schemeClr val="tx1"/>
              </a:solidFill>
            </a:endParaRPr>
          </a:p>
          <a:p>
            <a:pPr marL="342900" indent="-342900">
              <a:buAutoNum type="arabicPeriod"/>
            </a:pPr>
            <a:endParaRPr lang="en-US" dirty="0">
              <a:solidFill>
                <a:schemeClr val="tx1"/>
              </a:solidFill>
            </a:endParaRPr>
          </a:p>
          <a:p>
            <a:r>
              <a:rPr lang="en-US" dirty="0">
                <a:solidFill>
                  <a:schemeClr val="tx1"/>
                </a:solidFill>
              </a:rPr>
              <a:t>2. </a:t>
            </a:r>
            <a:r>
              <a:rPr lang="en-US" dirty="0" err="1">
                <a:solidFill>
                  <a:schemeClr val="tx1"/>
                </a:solidFill>
              </a:rPr>
              <a:t>Hiển</a:t>
            </a:r>
            <a:r>
              <a:rPr lang="en-US" dirty="0">
                <a:solidFill>
                  <a:schemeClr val="tx1"/>
                </a:solidFill>
              </a:rPr>
              <a:t> </a:t>
            </a:r>
            <a:r>
              <a:rPr lang="en-US" dirty="0" err="1">
                <a:solidFill>
                  <a:schemeClr val="tx1"/>
                </a:solidFill>
              </a:rPr>
              <a:t>thị</a:t>
            </a:r>
            <a:r>
              <a:rPr lang="en-US" dirty="0">
                <a:solidFill>
                  <a:schemeClr val="tx1"/>
                </a:solidFill>
              </a:rPr>
              <a:t> </a:t>
            </a:r>
            <a:r>
              <a:rPr lang="en-US" dirty="0" err="1">
                <a:solidFill>
                  <a:schemeClr val="tx1"/>
                </a:solidFill>
              </a:rPr>
              <a:t>cảnh</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cách</a:t>
            </a:r>
            <a:r>
              <a:rPr lang="en-US" dirty="0">
                <a:solidFill>
                  <a:schemeClr val="tx1"/>
                </a:solidFill>
              </a:rPr>
              <a:t> phi </a:t>
            </a:r>
            <a:r>
              <a:rPr lang="en-US" dirty="0" err="1">
                <a:solidFill>
                  <a:schemeClr val="tx1"/>
                </a:solidFill>
              </a:rPr>
              <a:t>thực</a:t>
            </a:r>
            <a:r>
              <a:rPr lang="en-US" dirty="0">
                <a:solidFill>
                  <a:schemeClr val="tx1"/>
                </a:solidFill>
              </a:rPr>
              <a:t> </a:t>
            </a:r>
            <a:r>
              <a:rPr lang="en-US" dirty="0" err="1">
                <a:solidFill>
                  <a:schemeClr val="tx1"/>
                </a:solidFill>
              </a:rPr>
              <a:t>tế</a:t>
            </a:r>
            <a:r>
              <a:rPr lang="en-US" dirty="0">
                <a:solidFill>
                  <a:schemeClr val="tx1"/>
                </a:solidFill>
              </a:rPr>
              <a:t>, </a:t>
            </a:r>
            <a:r>
              <a:rPr lang="en-US" dirty="0" err="1">
                <a:solidFill>
                  <a:schemeClr val="tx1"/>
                </a:solidFill>
              </a:rPr>
              <a:t>nghệ</a:t>
            </a:r>
            <a:r>
              <a:rPr lang="en-US" dirty="0">
                <a:solidFill>
                  <a:schemeClr val="tx1"/>
                </a:solidFill>
              </a:rPr>
              <a:t> </a:t>
            </a:r>
            <a:r>
              <a:rPr lang="en-US" dirty="0" err="1">
                <a:solidFill>
                  <a:schemeClr val="tx1"/>
                </a:solidFill>
              </a:rPr>
              <a:t>thuật</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trường</a:t>
            </a:r>
            <a:r>
              <a:rPr lang="en-US" dirty="0">
                <a:solidFill>
                  <a:schemeClr val="tx1"/>
                </a:solidFill>
              </a:rPr>
              <a:t> </a:t>
            </a:r>
            <a:r>
              <a:rPr lang="en-US" dirty="0" err="1">
                <a:solidFill>
                  <a:schemeClr val="tx1"/>
                </a:solidFill>
              </a:rPr>
              <a:t>hợp</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điều</a:t>
            </a:r>
            <a:r>
              <a:rPr lang="en-US" dirty="0">
                <a:solidFill>
                  <a:schemeClr val="tx1"/>
                </a:solidFill>
              </a:rPr>
              <a:t> </a:t>
            </a:r>
            <a:r>
              <a:rPr lang="en-US" dirty="0" err="1">
                <a:solidFill>
                  <a:schemeClr val="tx1"/>
                </a:solidFill>
              </a:rPr>
              <a:t>mong</a:t>
            </a:r>
            <a:r>
              <a:rPr lang="en-US" dirty="0">
                <a:solidFill>
                  <a:schemeClr val="tx1"/>
                </a:solidFill>
              </a:rPr>
              <a:t> </a:t>
            </a:r>
            <a:r>
              <a:rPr lang="en-US" dirty="0" err="1">
                <a:solidFill>
                  <a:schemeClr val="tx1"/>
                </a:solidFill>
              </a:rPr>
              <a:t>muốn</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ngành</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nghiệp</a:t>
            </a:r>
            <a:r>
              <a:rPr lang="en-US" dirty="0">
                <a:solidFill>
                  <a:schemeClr val="tx1"/>
                </a:solidFill>
              </a:rPr>
              <a:t> game </a:t>
            </a:r>
            <a:r>
              <a:rPr lang="en-US" dirty="0" err="1">
                <a:solidFill>
                  <a:schemeClr val="tx1"/>
                </a:solidFill>
              </a:rPr>
              <a:t>và</a:t>
            </a:r>
            <a:r>
              <a:rPr lang="en-US" dirty="0">
                <a:solidFill>
                  <a:schemeClr val="tx1"/>
                </a:solidFill>
              </a:rPr>
              <a:t> </a:t>
            </a:r>
            <a:r>
              <a:rPr lang="en-US" dirty="0" err="1">
                <a:solidFill>
                  <a:schemeClr val="tx1"/>
                </a:solidFill>
              </a:rPr>
              <a:t>điện</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vì</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làm</a:t>
            </a:r>
            <a:r>
              <a:rPr lang="en-US" dirty="0">
                <a:solidFill>
                  <a:schemeClr val="tx1"/>
                </a:solidFill>
              </a:rPr>
              <a:t> </a:t>
            </a:r>
            <a:r>
              <a:rPr lang="en-US" dirty="0" err="1">
                <a:solidFill>
                  <a:schemeClr val="tx1"/>
                </a:solidFill>
              </a:rPr>
              <a:t>cho</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ít</a:t>
            </a:r>
            <a:r>
              <a:rPr lang="en-US" dirty="0">
                <a:solidFill>
                  <a:schemeClr val="tx1"/>
                </a:solidFill>
              </a:rPr>
              <a:t> </a:t>
            </a:r>
            <a:r>
              <a:rPr lang="en-US" dirty="0" err="1">
                <a:solidFill>
                  <a:schemeClr val="tx1"/>
                </a:solidFill>
              </a:rPr>
              <a:t>chân</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hơn</a:t>
            </a:r>
            <a:r>
              <a:rPr lang="en-US" dirty="0">
                <a:solidFill>
                  <a:schemeClr val="tx1"/>
                </a:solidFill>
              </a:rPr>
              <a:t>, </a:t>
            </a:r>
            <a:r>
              <a:rPr lang="en-US" dirty="0" err="1">
                <a:solidFill>
                  <a:schemeClr val="tx1"/>
                </a:solidFill>
              </a:rPr>
              <a:t>Vì</a:t>
            </a:r>
            <a:r>
              <a:rPr lang="en-US" dirty="0">
                <a:solidFill>
                  <a:schemeClr val="tx1"/>
                </a:solidFill>
              </a:rPr>
              <a:t> </a:t>
            </a:r>
            <a:r>
              <a:rPr lang="en-US" dirty="0" err="1">
                <a:solidFill>
                  <a:schemeClr val="tx1"/>
                </a:solidFill>
              </a:rPr>
              <a:t>thế</a:t>
            </a:r>
            <a:r>
              <a:rPr lang="en-US" dirty="0">
                <a:solidFill>
                  <a:schemeClr val="tx1"/>
                </a:solidFill>
              </a:rPr>
              <a:t>, </a:t>
            </a:r>
            <a:r>
              <a:rPr lang="en-US" dirty="0" err="1">
                <a:solidFill>
                  <a:schemeClr val="tx1"/>
                </a:solidFill>
              </a:rPr>
              <a:t>máy</a:t>
            </a:r>
            <a:r>
              <a:rPr lang="en-US" dirty="0">
                <a:solidFill>
                  <a:schemeClr val="tx1"/>
                </a:solidFill>
              </a:rPr>
              <a:t> </a:t>
            </a:r>
            <a:r>
              <a:rPr lang="en-US" dirty="0" err="1">
                <a:solidFill>
                  <a:schemeClr val="tx1"/>
                </a:solidFill>
              </a:rPr>
              <a:t>tính</a:t>
            </a:r>
            <a:r>
              <a:rPr lang="en-US" dirty="0">
                <a:solidFill>
                  <a:schemeClr val="tx1"/>
                </a:solidFill>
              </a:rPr>
              <a:t> </a:t>
            </a:r>
            <a:r>
              <a:rPr lang="en-US" dirty="0" err="1">
                <a:solidFill>
                  <a:schemeClr val="tx1"/>
                </a:solidFill>
              </a:rPr>
              <a:t>giúp</a:t>
            </a:r>
            <a:r>
              <a:rPr lang="en-US" dirty="0">
                <a:solidFill>
                  <a:schemeClr val="tx1"/>
                </a:solidFill>
              </a:rPr>
              <a:t> </a:t>
            </a:r>
            <a:r>
              <a:rPr lang="en-US" dirty="0" err="1">
                <a:solidFill>
                  <a:schemeClr val="tx1"/>
                </a:solidFill>
              </a:rPr>
              <a:t>tiết</a:t>
            </a:r>
            <a:r>
              <a:rPr lang="en-US" dirty="0">
                <a:solidFill>
                  <a:schemeClr val="tx1"/>
                </a:solidFill>
              </a:rPr>
              <a:t> </a:t>
            </a:r>
            <a:r>
              <a:rPr lang="en-US" dirty="0" err="1">
                <a:solidFill>
                  <a:schemeClr val="tx1"/>
                </a:solidFill>
              </a:rPr>
              <a:t>kiệm</a:t>
            </a:r>
            <a:r>
              <a:rPr lang="en-US" dirty="0">
                <a:solidFill>
                  <a:schemeClr val="tx1"/>
                </a:solidFill>
              </a:rPr>
              <a:t> </a:t>
            </a:r>
            <a:r>
              <a:rPr lang="en-US" dirty="0" err="1">
                <a:solidFill>
                  <a:schemeClr val="tx1"/>
                </a:solidFill>
              </a:rPr>
              <a:t>rất</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sức</a:t>
            </a:r>
            <a:r>
              <a:rPr lang="en-US" dirty="0">
                <a:solidFill>
                  <a:schemeClr val="tx1"/>
                </a:solidFill>
              </a:rPr>
              <a:t> </a:t>
            </a:r>
            <a:r>
              <a:rPr lang="en-US" dirty="0" err="1">
                <a:solidFill>
                  <a:schemeClr val="tx1"/>
                </a:solidFill>
              </a:rPr>
              <a:t>lao</a:t>
            </a:r>
            <a:r>
              <a:rPr lang="en-US" dirty="0">
                <a:solidFill>
                  <a:schemeClr val="tx1"/>
                </a:solidFill>
              </a:rPr>
              <a:t> </a:t>
            </a:r>
            <a:r>
              <a:rPr lang="en-US" dirty="0" err="1">
                <a:solidFill>
                  <a:schemeClr val="tx1"/>
                </a:solidFill>
              </a:rPr>
              <a:t>động</a:t>
            </a:r>
            <a:r>
              <a:rPr lang="en-US" dirty="0">
                <a:solidFill>
                  <a:schemeClr val="tx1"/>
                </a:solidFill>
              </a:rPr>
              <a:t>, </a:t>
            </a:r>
            <a:r>
              <a:rPr lang="en-US" dirty="0" err="1">
                <a:solidFill>
                  <a:schemeClr val="tx1"/>
                </a:solidFill>
              </a:rPr>
              <a:t>việc</a:t>
            </a:r>
            <a:r>
              <a:rPr lang="en-US" dirty="0">
                <a:solidFill>
                  <a:schemeClr val="tx1"/>
                </a:solidFill>
              </a:rPr>
              <a:t> </a:t>
            </a:r>
            <a:r>
              <a:rPr lang="en-US" dirty="0" err="1">
                <a:solidFill>
                  <a:schemeClr val="tx1"/>
                </a:solidFill>
              </a:rPr>
              <a:t>sản</a:t>
            </a:r>
            <a:r>
              <a:rPr lang="en-US" dirty="0">
                <a:solidFill>
                  <a:schemeClr val="tx1"/>
                </a:solidFill>
              </a:rPr>
              <a:t> </a:t>
            </a:r>
            <a:r>
              <a:rPr lang="en-US" dirty="0" err="1">
                <a:solidFill>
                  <a:schemeClr val="tx1"/>
                </a:solidFill>
              </a:rPr>
              <a:t>xuất</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phân</a:t>
            </a:r>
            <a:r>
              <a:rPr lang="en-US" dirty="0">
                <a:solidFill>
                  <a:schemeClr val="tx1"/>
                </a:solidFill>
              </a:rPr>
              <a:t> </a:t>
            </a:r>
            <a:r>
              <a:rPr lang="en-US" dirty="0" err="1">
                <a:solidFill>
                  <a:schemeClr val="tx1"/>
                </a:solidFill>
              </a:rPr>
              <a:t>đoạn</a:t>
            </a:r>
            <a:r>
              <a:rPr lang="en-US" dirty="0">
                <a:solidFill>
                  <a:schemeClr val="tx1"/>
                </a:solidFill>
              </a:rPr>
              <a:t> video phi </a:t>
            </a:r>
            <a:r>
              <a:rPr lang="en-US" dirty="0" err="1">
                <a:solidFill>
                  <a:schemeClr val="tx1"/>
                </a:solidFill>
              </a:rPr>
              <a:t>thực</a:t>
            </a:r>
            <a:r>
              <a:rPr lang="en-US" dirty="0">
                <a:solidFill>
                  <a:schemeClr val="tx1"/>
                </a:solidFill>
              </a:rPr>
              <a:t> </a:t>
            </a:r>
            <a:r>
              <a:rPr lang="en-US" dirty="0" err="1">
                <a:solidFill>
                  <a:schemeClr val="tx1"/>
                </a:solidFill>
              </a:rPr>
              <a:t>tế</a:t>
            </a:r>
            <a:r>
              <a:rPr lang="en-US" dirty="0">
                <a:solidFill>
                  <a:schemeClr val="tx1"/>
                </a:solidFill>
              </a:rPr>
              <a:t> </a:t>
            </a:r>
            <a:r>
              <a:rPr lang="en-US" dirty="0" err="1">
                <a:solidFill>
                  <a:schemeClr val="tx1"/>
                </a:solidFill>
              </a:rPr>
              <a:t>sẽ</a:t>
            </a:r>
            <a:r>
              <a:rPr lang="en-US" dirty="0">
                <a:solidFill>
                  <a:schemeClr val="tx1"/>
                </a:solidFill>
              </a:rPr>
              <a:t> </a:t>
            </a:r>
            <a:r>
              <a:rPr lang="en-US" dirty="0" err="1">
                <a:solidFill>
                  <a:schemeClr val="tx1"/>
                </a:solidFill>
              </a:rPr>
              <a:t>yêu</a:t>
            </a:r>
            <a:r>
              <a:rPr lang="en-US" dirty="0">
                <a:solidFill>
                  <a:schemeClr val="tx1"/>
                </a:solidFill>
              </a:rPr>
              <a:t> </a:t>
            </a:r>
            <a:r>
              <a:rPr lang="en-US" dirty="0" err="1">
                <a:solidFill>
                  <a:schemeClr val="tx1"/>
                </a:solidFill>
              </a:rPr>
              <a:t>cầu</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nghệ</a:t>
            </a:r>
            <a:r>
              <a:rPr lang="en-US" dirty="0">
                <a:solidFill>
                  <a:schemeClr val="tx1"/>
                </a:solidFill>
              </a:rPr>
              <a:t> </a:t>
            </a:r>
            <a:r>
              <a:rPr lang="en-US" dirty="0" err="1">
                <a:solidFill>
                  <a:schemeClr val="tx1"/>
                </a:solidFill>
              </a:rPr>
              <a:t>sĩ</a:t>
            </a:r>
            <a:r>
              <a:rPr lang="en-US" dirty="0">
                <a:solidFill>
                  <a:schemeClr val="tx1"/>
                </a:solidFill>
              </a:rPr>
              <a:t> </a:t>
            </a:r>
            <a:r>
              <a:rPr lang="en-US" dirty="0" err="1">
                <a:solidFill>
                  <a:schemeClr val="tx1"/>
                </a:solidFill>
              </a:rPr>
              <a:t>vẽ</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bức</a:t>
            </a:r>
            <a:r>
              <a:rPr lang="en-US" dirty="0">
                <a:solidFill>
                  <a:schemeClr val="tx1"/>
                </a:solidFill>
              </a:rPr>
              <a:t> </a:t>
            </a:r>
            <a:r>
              <a:rPr lang="en-US" dirty="0" err="1">
                <a:solidFill>
                  <a:schemeClr val="tx1"/>
                </a:solidFill>
              </a:rPr>
              <a:t>tranh</a:t>
            </a:r>
            <a:r>
              <a:rPr lang="en-US" dirty="0">
                <a:solidFill>
                  <a:schemeClr val="tx1"/>
                </a:solidFill>
              </a:rPr>
              <a:t> </a:t>
            </a:r>
            <a:r>
              <a:rPr lang="en-US" dirty="0" err="1">
                <a:solidFill>
                  <a:schemeClr val="tx1"/>
                </a:solidFill>
              </a:rPr>
              <a:t>bằng</a:t>
            </a:r>
            <a:r>
              <a:rPr lang="en-US" dirty="0">
                <a:solidFill>
                  <a:schemeClr val="tx1"/>
                </a:solidFill>
              </a:rPr>
              <a:t> </a:t>
            </a:r>
            <a:r>
              <a:rPr lang="en-US" dirty="0" err="1">
                <a:solidFill>
                  <a:schemeClr val="tx1"/>
                </a:solidFill>
              </a:rPr>
              <a:t>tay</a:t>
            </a:r>
            <a:r>
              <a:rPr lang="en-US" dirty="0">
                <a:solidFill>
                  <a:schemeClr val="tx1"/>
                </a:solidFill>
              </a:rPr>
              <a:t>.</a:t>
            </a:r>
          </a:p>
        </p:txBody>
      </p:sp>
      <p:sp>
        <p:nvSpPr>
          <p:cNvPr id="5" name="Hộp Văn bản 4">
            <a:extLst>
              <a:ext uri="{FF2B5EF4-FFF2-40B4-BE49-F238E27FC236}">
                <a16:creationId xmlns:a16="http://schemas.microsoft.com/office/drawing/2014/main" id="{A57F9B5A-387F-4BE0-9903-F85A48E50DC2}"/>
              </a:ext>
            </a:extLst>
          </p:cNvPr>
          <p:cNvSpPr txBox="1"/>
          <p:nvPr/>
        </p:nvSpPr>
        <p:spPr>
          <a:xfrm>
            <a:off x="1406755" y="3401702"/>
            <a:ext cx="5930438" cy="738664"/>
          </a:xfrm>
          <a:prstGeom prst="rect">
            <a:avLst/>
          </a:prstGeom>
          <a:noFill/>
        </p:spPr>
        <p:txBody>
          <a:bodyPr wrap="square" rtlCol="0">
            <a:spAutoFit/>
          </a:bodyPr>
          <a:lstStyle/>
          <a:p>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biến</a:t>
            </a:r>
            <a:r>
              <a:rPr lang="vi-VN" dirty="0">
                <a:solidFill>
                  <a:schemeClr val="tx1"/>
                </a:solidFill>
              </a:rPr>
              <a:t> </a:t>
            </a:r>
            <a:r>
              <a:rPr lang="vi-VN" dirty="0" err="1">
                <a:solidFill>
                  <a:schemeClr val="tx1"/>
                </a:solidFill>
              </a:rPr>
              <a:t>những</a:t>
            </a:r>
            <a:r>
              <a:rPr lang="vi-VN" dirty="0">
                <a:solidFill>
                  <a:schemeClr val="tx1"/>
                </a:solidFill>
              </a:rPr>
              <a:t> </a:t>
            </a:r>
            <a:r>
              <a:rPr lang="vi-VN" dirty="0" err="1">
                <a:solidFill>
                  <a:schemeClr val="tx1"/>
                </a:solidFill>
              </a:rPr>
              <a:t>bức</a:t>
            </a:r>
            <a:r>
              <a:rPr lang="vi-VN" dirty="0">
                <a:solidFill>
                  <a:schemeClr val="tx1"/>
                </a:solidFill>
              </a:rPr>
              <a:t> </a:t>
            </a:r>
            <a:r>
              <a:rPr lang="vi-VN" dirty="0" err="1">
                <a:solidFill>
                  <a:schemeClr val="tx1"/>
                </a:solidFill>
              </a:rPr>
              <a:t>ảnh</a:t>
            </a:r>
            <a:r>
              <a:rPr lang="vi-VN" dirty="0">
                <a:solidFill>
                  <a:schemeClr val="tx1"/>
                </a:solidFill>
              </a:rPr>
              <a:t> thông </a:t>
            </a:r>
            <a:r>
              <a:rPr lang="vi-VN" dirty="0" err="1">
                <a:solidFill>
                  <a:schemeClr val="tx1"/>
                </a:solidFill>
              </a:rPr>
              <a:t>thường</a:t>
            </a:r>
            <a:r>
              <a:rPr lang="vi-VN" dirty="0">
                <a:solidFill>
                  <a:schemeClr val="tx1"/>
                </a:solidFill>
              </a:rPr>
              <a:t> do </a:t>
            </a:r>
            <a:r>
              <a:rPr lang="vi-VN" dirty="0" err="1">
                <a:solidFill>
                  <a:schemeClr val="tx1"/>
                </a:solidFill>
              </a:rPr>
              <a:t>chính</a:t>
            </a:r>
            <a:r>
              <a:rPr lang="vi-VN" dirty="0">
                <a:solidFill>
                  <a:schemeClr val="tx1"/>
                </a:solidFill>
              </a:rPr>
              <a:t> </a:t>
            </a:r>
            <a:r>
              <a:rPr lang="vi-VN" dirty="0" err="1">
                <a:solidFill>
                  <a:schemeClr val="tx1"/>
                </a:solidFill>
              </a:rPr>
              <a:t>họ</a:t>
            </a:r>
            <a:r>
              <a:rPr lang="vi-VN" dirty="0">
                <a:solidFill>
                  <a:schemeClr val="tx1"/>
                </a:solidFill>
              </a:rPr>
              <a:t> </a:t>
            </a:r>
            <a:r>
              <a:rPr lang="vi-VN" dirty="0" err="1">
                <a:solidFill>
                  <a:schemeClr val="tx1"/>
                </a:solidFill>
              </a:rPr>
              <a:t>chụp</a:t>
            </a:r>
            <a:r>
              <a:rPr lang="vi-VN" dirty="0">
                <a:solidFill>
                  <a:schemeClr val="tx1"/>
                </a:solidFill>
              </a:rPr>
              <a:t> </a:t>
            </a:r>
            <a:r>
              <a:rPr lang="vi-VN" dirty="0" err="1">
                <a:solidFill>
                  <a:schemeClr val="tx1"/>
                </a:solidFill>
              </a:rPr>
              <a:t>thành</a:t>
            </a:r>
            <a:r>
              <a:rPr lang="vi-VN" dirty="0">
                <a:solidFill>
                  <a:schemeClr val="tx1"/>
                </a:solidFill>
              </a:rPr>
              <a:t> </a:t>
            </a:r>
            <a:r>
              <a:rPr lang="vi-VN" dirty="0" err="1">
                <a:solidFill>
                  <a:schemeClr val="tx1"/>
                </a:solidFill>
              </a:rPr>
              <a:t>tác</a:t>
            </a:r>
            <a:r>
              <a:rPr lang="vi-VN" dirty="0">
                <a:solidFill>
                  <a:schemeClr val="tx1"/>
                </a:solidFill>
              </a:rPr>
              <a:t> </a:t>
            </a:r>
            <a:r>
              <a:rPr lang="vi-VN" dirty="0" err="1">
                <a:solidFill>
                  <a:schemeClr val="tx1"/>
                </a:solidFill>
              </a:rPr>
              <a:t>phẩm</a:t>
            </a:r>
            <a:r>
              <a:rPr lang="vi-VN" dirty="0">
                <a:solidFill>
                  <a:schemeClr val="tx1"/>
                </a:solidFill>
              </a:rPr>
              <a:t> </a:t>
            </a:r>
            <a:r>
              <a:rPr lang="vi-VN" dirty="0" err="1">
                <a:solidFill>
                  <a:schemeClr val="tx1"/>
                </a:solidFill>
              </a:rPr>
              <a:t>nghệ</a:t>
            </a:r>
            <a:r>
              <a:rPr lang="vi-VN" dirty="0">
                <a:solidFill>
                  <a:schemeClr val="tx1"/>
                </a:solidFill>
              </a:rPr>
              <a:t> </a:t>
            </a:r>
            <a:r>
              <a:rPr lang="vi-VN" dirty="0" err="1">
                <a:solidFill>
                  <a:schemeClr val="tx1"/>
                </a:solidFill>
              </a:rPr>
              <a:t>thuật</a:t>
            </a:r>
            <a:r>
              <a:rPr lang="vi-VN" dirty="0">
                <a:solidFill>
                  <a:schemeClr val="tx1"/>
                </a:solidFill>
              </a:rPr>
              <a:t> </a:t>
            </a:r>
            <a:r>
              <a:rPr lang="vi-VN" dirty="0" err="1">
                <a:solidFill>
                  <a:schemeClr val="tx1"/>
                </a:solidFill>
              </a:rPr>
              <a:t>độc</a:t>
            </a:r>
            <a:r>
              <a:rPr lang="vi-VN" dirty="0">
                <a:solidFill>
                  <a:schemeClr val="tx1"/>
                </a:solidFill>
              </a:rPr>
              <a:t> </a:t>
            </a:r>
            <a:r>
              <a:rPr lang="vi-VN" dirty="0" err="1">
                <a:solidFill>
                  <a:schemeClr val="tx1"/>
                </a:solidFill>
              </a:rPr>
              <a:t>đáo</a:t>
            </a:r>
            <a:r>
              <a:rPr lang="vi-VN" dirty="0">
                <a:solidFill>
                  <a:schemeClr val="tx1"/>
                </a:solidFill>
              </a:rPr>
              <a:t> </a:t>
            </a:r>
            <a:r>
              <a:rPr lang="vi-VN" dirty="0" err="1">
                <a:solidFill>
                  <a:schemeClr val="tx1"/>
                </a:solidFill>
              </a:rPr>
              <a:t>sẽ</a:t>
            </a:r>
            <a:r>
              <a:rPr lang="vi-VN" dirty="0">
                <a:solidFill>
                  <a:schemeClr val="tx1"/>
                </a:solidFill>
              </a:rPr>
              <a:t> mang </a:t>
            </a:r>
            <a:r>
              <a:rPr lang="vi-VN" dirty="0" err="1">
                <a:solidFill>
                  <a:schemeClr val="tx1"/>
                </a:solidFill>
              </a:rPr>
              <a:t>lại</a:t>
            </a:r>
            <a:r>
              <a:rPr lang="vi-VN" dirty="0">
                <a:solidFill>
                  <a:schemeClr val="tx1"/>
                </a:solidFill>
              </a:rPr>
              <a:t> </a:t>
            </a:r>
            <a:r>
              <a:rPr lang="vi-VN" dirty="0" err="1">
                <a:solidFill>
                  <a:schemeClr val="tx1"/>
                </a:solidFill>
              </a:rPr>
              <a:t>nhiều</a:t>
            </a:r>
            <a:r>
              <a:rPr lang="vi-VN" dirty="0">
                <a:solidFill>
                  <a:schemeClr val="tx1"/>
                </a:solidFill>
              </a:rPr>
              <a:t> </a:t>
            </a:r>
            <a:r>
              <a:rPr lang="vi-VN" dirty="0" err="1">
                <a:solidFill>
                  <a:schemeClr val="tx1"/>
                </a:solidFill>
              </a:rPr>
              <a:t>niềm</a:t>
            </a:r>
            <a:r>
              <a:rPr lang="vi-VN" dirty="0">
                <a:solidFill>
                  <a:schemeClr val="tx1"/>
                </a:solidFill>
              </a:rPr>
              <a:t> vui cho </a:t>
            </a:r>
            <a:r>
              <a:rPr lang="vi-VN" dirty="0" err="1">
                <a:solidFill>
                  <a:schemeClr val="tx1"/>
                </a:solidFill>
              </a:rPr>
              <a:t>cuộc</a:t>
            </a:r>
            <a:r>
              <a:rPr lang="vi-VN" dirty="0">
                <a:solidFill>
                  <a:schemeClr val="tx1"/>
                </a:solidFill>
              </a:rPr>
              <a:t> </a:t>
            </a:r>
            <a:r>
              <a:rPr lang="vi-VN" dirty="0" err="1">
                <a:solidFill>
                  <a:schemeClr val="tx1"/>
                </a:solidFill>
              </a:rPr>
              <a:t>sống</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mọi</a:t>
            </a:r>
            <a:r>
              <a:rPr lang="vi-VN" dirty="0">
                <a:solidFill>
                  <a:schemeClr val="tx1"/>
                </a:solidFill>
              </a:rPr>
              <a:t> </a:t>
            </a:r>
            <a:r>
              <a:rPr lang="vi-VN" dirty="0" err="1">
                <a:solidFill>
                  <a:schemeClr val="tx1"/>
                </a:solidFill>
              </a:rPr>
              <a:t>người</a:t>
            </a:r>
            <a:endParaRPr lang="en-US" dirty="0">
              <a:solidFill>
                <a:schemeClr val="tx1"/>
              </a:solidFill>
            </a:endParaRPr>
          </a:p>
        </p:txBody>
      </p:sp>
      <p:sp>
        <p:nvSpPr>
          <p:cNvPr id="6" name="Chỗ dành sẵn cho Số hiệu Bản chiếu 5">
            <a:extLst>
              <a:ext uri="{FF2B5EF4-FFF2-40B4-BE49-F238E27FC236}">
                <a16:creationId xmlns:a16="http://schemas.microsoft.com/office/drawing/2014/main" id="{AE5EF1C6-922D-404C-A926-E3606FD10AC2}"/>
              </a:ext>
            </a:extLst>
          </p:cNvPr>
          <p:cNvSpPr>
            <a:spLocks noGrp="1"/>
          </p:cNvSpPr>
          <p:nvPr>
            <p:ph type="sldNum" sz="quarter" idx="11"/>
          </p:nvPr>
        </p:nvSpPr>
        <p:spPr/>
        <p:txBody>
          <a:bodyPr/>
          <a:lstStyle/>
          <a:p>
            <a:fld id="{02D76CAB-BAFC-4158-88F7-55F12F77BF20}" type="slidenum">
              <a:rPr lang="en-US" smtClean="0"/>
              <a:t>40</a:t>
            </a:fld>
            <a:endParaRPr lang="en-US"/>
          </a:p>
        </p:txBody>
      </p:sp>
    </p:spTree>
    <p:extLst>
      <p:ext uri="{BB962C8B-B14F-4D97-AF65-F5344CB8AC3E}">
        <p14:creationId xmlns:p14="http://schemas.microsoft.com/office/powerpoint/2010/main" val="1644327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513225" y="1314450"/>
            <a:ext cx="6960471" cy="400110"/>
          </a:xfrm>
          <a:prstGeom prst="rect">
            <a:avLst/>
          </a:prstGeom>
          <a:noFill/>
        </p:spPr>
        <p:txBody>
          <a:bodyPr wrap="square" rtlCol="0">
            <a:spAutoFit/>
          </a:bodyPr>
          <a:lstStyle/>
          <a:p>
            <a:r>
              <a:rPr lang="en-US" sz="2000" b="1" dirty="0" err="1">
                <a:solidFill>
                  <a:schemeClr val="tx1"/>
                </a:solidFill>
              </a:rPr>
              <a:t>Các</a:t>
            </a:r>
            <a:r>
              <a:rPr lang="en-US" sz="2000" b="1" dirty="0">
                <a:solidFill>
                  <a:schemeClr val="tx1"/>
                </a:solidFill>
              </a:rPr>
              <a:t> </a:t>
            </a:r>
            <a:r>
              <a:rPr lang="en-US" sz="2000" b="1" dirty="0" err="1">
                <a:solidFill>
                  <a:schemeClr val="tx1"/>
                </a:solidFill>
              </a:rPr>
              <a:t>bước</a:t>
            </a:r>
            <a:r>
              <a:rPr lang="en-US" sz="2000" b="1" dirty="0">
                <a:solidFill>
                  <a:schemeClr val="tx1"/>
                </a:solidFill>
              </a:rPr>
              <a:t> </a:t>
            </a:r>
            <a:r>
              <a:rPr lang="en-US" sz="2000" b="1" dirty="0" err="1">
                <a:solidFill>
                  <a:schemeClr val="tx1"/>
                </a:solidFill>
              </a:rPr>
              <a:t>chuyển</a:t>
            </a:r>
            <a:r>
              <a:rPr lang="en-US" sz="2000" b="1" dirty="0">
                <a:solidFill>
                  <a:schemeClr val="tx1"/>
                </a:solidFill>
              </a:rPr>
              <a:t> </a:t>
            </a:r>
            <a:r>
              <a:rPr lang="en-US" sz="2000" b="1" dirty="0" err="1">
                <a:solidFill>
                  <a:schemeClr val="tx1"/>
                </a:solidFill>
              </a:rPr>
              <a:t>đổi</a:t>
            </a:r>
            <a:r>
              <a:rPr lang="en-US" sz="2000" b="1" dirty="0">
                <a:solidFill>
                  <a:schemeClr val="tx1"/>
                </a:solidFill>
              </a:rPr>
              <a:t> </a:t>
            </a:r>
            <a:r>
              <a:rPr lang="en-US" sz="2000" b="1" dirty="0" err="1">
                <a:solidFill>
                  <a:schemeClr val="tx1"/>
                </a:solidFill>
              </a:rPr>
              <a:t>hình</a:t>
            </a:r>
            <a:r>
              <a:rPr lang="en-US" sz="2000" b="1" dirty="0">
                <a:solidFill>
                  <a:schemeClr val="tx1"/>
                </a:solidFill>
              </a:rPr>
              <a:t> </a:t>
            </a:r>
            <a:r>
              <a:rPr lang="en-US" sz="2000" b="1" dirty="0" err="1">
                <a:solidFill>
                  <a:schemeClr val="tx1"/>
                </a:solidFill>
              </a:rPr>
              <a:t>ảnh</a:t>
            </a:r>
            <a:r>
              <a:rPr lang="en-US" sz="2000" b="1" dirty="0">
                <a:solidFill>
                  <a:schemeClr val="tx1"/>
                </a:solidFill>
              </a:rPr>
              <a:t> sang </a:t>
            </a:r>
            <a:r>
              <a:rPr lang="en-US" sz="2000" b="1" dirty="0" err="1">
                <a:solidFill>
                  <a:schemeClr val="tx1"/>
                </a:solidFill>
              </a:rPr>
              <a:t>phác</a:t>
            </a:r>
            <a:r>
              <a:rPr lang="en-US" sz="2000" b="1" dirty="0">
                <a:solidFill>
                  <a:schemeClr val="tx1"/>
                </a:solidFill>
              </a:rPr>
              <a:t> </a:t>
            </a:r>
            <a:r>
              <a:rPr lang="en-US" sz="2000" b="1" dirty="0" err="1">
                <a:solidFill>
                  <a:schemeClr val="tx1"/>
                </a:solidFill>
              </a:rPr>
              <a:t>thảo</a:t>
            </a:r>
            <a:r>
              <a:rPr lang="en-US" sz="2000" b="1" dirty="0">
                <a:solidFill>
                  <a:schemeClr val="tx1"/>
                </a:solidFill>
              </a:rPr>
              <a:t> </a:t>
            </a:r>
            <a:r>
              <a:rPr lang="en-US" sz="2000" b="1" dirty="0" err="1">
                <a:solidFill>
                  <a:schemeClr val="tx1"/>
                </a:solidFill>
              </a:rPr>
              <a:t>bút</a:t>
            </a:r>
            <a:r>
              <a:rPr lang="en-US" sz="2000" b="1" dirty="0">
                <a:solidFill>
                  <a:schemeClr val="tx1"/>
                </a:solidFill>
              </a:rPr>
              <a:t> </a:t>
            </a:r>
            <a:r>
              <a:rPr lang="en-US" sz="2000" b="1" dirty="0" err="1">
                <a:solidFill>
                  <a:schemeClr val="tx1"/>
                </a:solidFill>
              </a:rPr>
              <a:t>chì</a:t>
            </a:r>
            <a:r>
              <a:rPr lang="en-US" sz="2000" b="1" dirty="0">
                <a:solidFill>
                  <a:schemeClr val="tx1"/>
                </a:solidFill>
              </a:rPr>
              <a:t> :</a:t>
            </a:r>
          </a:p>
        </p:txBody>
      </p:sp>
      <p:sp>
        <p:nvSpPr>
          <p:cNvPr id="4" name="Hộp Văn bản 3">
            <a:extLst>
              <a:ext uri="{FF2B5EF4-FFF2-40B4-BE49-F238E27FC236}">
                <a16:creationId xmlns:a16="http://schemas.microsoft.com/office/drawing/2014/main" id="{CAC85960-C346-4069-AD87-D86044200DE1}"/>
              </a:ext>
            </a:extLst>
          </p:cNvPr>
          <p:cNvSpPr txBox="1"/>
          <p:nvPr/>
        </p:nvSpPr>
        <p:spPr>
          <a:xfrm>
            <a:off x="677912" y="2109216"/>
            <a:ext cx="6320296" cy="2031325"/>
          </a:xfrm>
          <a:prstGeom prst="rect">
            <a:avLst/>
          </a:prstGeom>
          <a:noFill/>
        </p:spPr>
        <p:txBody>
          <a:bodyPr wrap="square" rtlCol="0">
            <a:spAutoFit/>
          </a:bodyPr>
          <a:lstStyle/>
          <a:p>
            <a:r>
              <a:rPr lang="en-US" sz="1800" dirty="0" err="1">
                <a:solidFill>
                  <a:schemeClr val="tx1"/>
                </a:solidFill>
              </a:rPr>
              <a:t>Bước</a:t>
            </a:r>
            <a:r>
              <a:rPr lang="en-US" sz="1800" dirty="0">
                <a:solidFill>
                  <a:schemeClr val="tx1"/>
                </a:solidFill>
              </a:rPr>
              <a:t> 1: </a:t>
            </a:r>
            <a:r>
              <a:rPr lang="en-US" sz="1800" dirty="0" err="1">
                <a:solidFill>
                  <a:schemeClr val="tx1"/>
                </a:solidFill>
              </a:rPr>
              <a:t>Chuyển</a:t>
            </a:r>
            <a:r>
              <a:rPr lang="en-US" sz="1800" dirty="0">
                <a:solidFill>
                  <a:schemeClr val="tx1"/>
                </a:solidFill>
              </a:rPr>
              <a:t> sang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r>
              <a:rPr lang="en-US" sz="1800" dirty="0">
                <a:solidFill>
                  <a:schemeClr val="tx1"/>
                </a:solidFill>
              </a:rPr>
              <a:t> </a:t>
            </a:r>
            <a:r>
              <a:rPr lang="en-US" sz="1800" dirty="0" err="1">
                <a:solidFill>
                  <a:schemeClr val="tx1"/>
                </a:solidFill>
              </a:rPr>
              <a:t>màu</a:t>
            </a:r>
            <a:r>
              <a:rPr lang="en-US" sz="1800" dirty="0">
                <a:solidFill>
                  <a:schemeClr val="tx1"/>
                </a:solidFill>
              </a:rPr>
              <a:t> </a:t>
            </a:r>
            <a:r>
              <a:rPr lang="en-US" sz="1800" dirty="0" err="1">
                <a:solidFill>
                  <a:schemeClr val="tx1"/>
                </a:solidFill>
              </a:rPr>
              <a:t>xám</a:t>
            </a:r>
            <a:endParaRPr lang="en-US" sz="1800" dirty="0">
              <a:solidFill>
                <a:schemeClr val="tx1"/>
              </a:solidFill>
            </a:endParaRPr>
          </a:p>
          <a:p>
            <a:r>
              <a:rPr lang="en-US" sz="1800" dirty="0">
                <a:solidFill>
                  <a:schemeClr val="tx1"/>
                </a:solidFill>
              </a:rPr>
              <a:t> </a:t>
            </a:r>
          </a:p>
          <a:p>
            <a:r>
              <a:rPr lang="en-US" sz="1800" dirty="0" err="1">
                <a:solidFill>
                  <a:schemeClr val="tx1"/>
                </a:solidFill>
              </a:rPr>
              <a:t>Bước</a:t>
            </a:r>
            <a:r>
              <a:rPr lang="en-US" sz="1800" dirty="0">
                <a:solidFill>
                  <a:schemeClr val="tx1"/>
                </a:solidFill>
              </a:rPr>
              <a:t> 2: </a:t>
            </a:r>
            <a:r>
              <a:rPr lang="en-US" sz="1800" dirty="0" err="1">
                <a:solidFill>
                  <a:schemeClr val="tx1"/>
                </a:solidFill>
              </a:rPr>
              <a:t>Đảo</a:t>
            </a:r>
            <a:r>
              <a:rPr lang="en-US" sz="1800" dirty="0">
                <a:solidFill>
                  <a:schemeClr val="tx1"/>
                </a:solidFill>
              </a:rPr>
              <a:t> </a:t>
            </a:r>
            <a:r>
              <a:rPr lang="en-US" sz="1800" dirty="0" err="1">
                <a:solidFill>
                  <a:schemeClr val="tx1"/>
                </a:solidFill>
              </a:rPr>
              <a:t>ngược</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endParaRPr lang="en-US" sz="1800" dirty="0">
              <a:solidFill>
                <a:schemeClr val="tx1"/>
              </a:solidFill>
            </a:endParaRPr>
          </a:p>
          <a:p>
            <a:endParaRPr lang="en-US" sz="1800" dirty="0">
              <a:solidFill>
                <a:schemeClr val="tx1"/>
              </a:solidFill>
            </a:endParaRPr>
          </a:p>
          <a:p>
            <a:r>
              <a:rPr lang="en-US" sz="1800" dirty="0" err="1">
                <a:solidFill>
                  <a:schemeClr val="tx1"/>
                </a:solidFill>
              </a:rPr>
              <a:t>Bước</a:t>
            </a:r>
            <a:r>
              <a:rPr lang="en-US" sz="1800" dirty="0">
                <a:solidFill>
                  <a:schemeClr val="tx1"/>
                </a:solidFill>
              </a:rPr>
              <a:t> 3: </a:t>
            </a:r>
            <a:r>
              <a:rPr lang="en-US" sz="1800" dirty="0" err="1">
                <a:solidFill>
                  <a:schemeClr val="tx1"/>
                </a:solidFill>
              </a:rPr>
              <a:t>Làm</a:t>
            </a:r>
            <a:r>
              <a:rPr lang="en-US" sz="1800" dirty="0">
                <a:solidFill>
                  <a:schemeClr val="tx1"/>
                </a:solidFill>
              </a:rPr>
              <a:t> </a:t>
            </a:r>
            <a:r>
              <a:rPr lang="en-US" sz="1800" dirty="0" err="1">
                <a:solidFill>
                  <a:schemeClr val="tx1"/>
                </a:solidFill>
              </a:rPr>
              <a:t>mờ</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endParaRPr lang="en-US" sz="1800" dirty="0">
              <a:solidFill>
                <a:schemeClr val="tx1"/>
              </a:solidFill>
            </a:endParaRPr>
          </a:p>
          <a:p>
            <a:endParaRPr lang="en-US" sz="1800" dirty="0">
              <a:solidFill>
                <a:schemeClr val="tx1"/>
              </a:solidFill>
            </a:endParaRPr>
          </a:p>
          <a:p>
            <a:r>
              <a:rPr lang="en-US" sz="1800" dirty="0" err="1">
                <a:solidFill>
                  <a:schemeClr val="tx1"/>
                </a:solidFill>
              </a:rPr>
              <a:t>Bước</a:t>
            </a:r>
            <a:r>
              <a:rPr lang="en-US" sz="1800" dirty="0">
                <a:solidFill>
                  <a:schemeClr val="tx1"/>
                </a:solidFill>
              </a:rPr>
              <a:t> 4:  Dodge </a:t>
            </a:r>
            <a:r>
              <a:rPr lang="en-US" sz="1800" dirty="0" err="1">
                <a:solidFill>
                  <a:schemeClr val="tx1"/>
                </a:solidFill>
              </a:rPr>
              <a:t>pha</a:t>
            </a:r>
            <a:r>
              <a:rPr lang="en-US" sz="1800" dirty="0">
                <a:solidFill>
                  <a:schemeClr val="tx1"/>
                </a:solidFill>
              </a:rPr>
              <a:t> </a:t>
            </a:r>
            <a:r>
              <a:rPr lang="en-US" sz="1800" dirty="0" err="1">
                <a:solidFill>
                  <a:schemeClr val="tx1"/>
                </a:solidFill>
              </a:rPr>
              <a:t>trộn</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r>
              <a:rPr lang="en-US" sz="1800" dirty="0">
                <a:solidFill>
                  <a:schemeClr val="tx1"/>
                </a:solidFill>
              </a:rPr>
              <a:t> </a:t>
            </a:r>
            <a:r>
              <a:rPr lang="en-US" sz="1800" dirty="0" err="1">
                <a:solidFill>
                  <a:schemeClr val="tx1"/>
                </a:solidFill>
              </a:rPr>
              <a:t>bị</a:t>
            </a:r>
            <a:r>
              <a:rPr lang="en-US" sz="1800" dirty="0">
                <a:solidFill>
                  <a:schemeClr val="tx1"/>
                </a:solidFill>
              </a:rPr>
              <a:t> </a:t>
            </a:r>
            <a:r>
              <a:rPr lang="en-US" sz="1800" dirty="0" err="1">
                <a:solidFill>
                  <a:schemeClr val="tx1"/>
                </a:solidFill>
              </a:rPr>
              <a:t>mờ</a:t>
            </a:r>
            <a:r>
              <a:rPr lang="en-US" sz="1800" dirty="0">
                <a:solidFill>
                  <a:schemeClr val="tx1"/>
                </a:solidFill>
              </a:rPr>
              <a:t> </a:t>
            </a:r>
            <a:r>
              <a:rPr lang="en-US" sz="1800" dirty="0" err="1">
                <a:solidFill>
                  <a:schemeClr val="tx1"/>
                </a:solidFill>
              </a:rPr>
              <a:t>và</a:t>
            </a:r>
            <a:r>
              <a:rPr lang="en-US" sz="1800" dirty="0">
                <a:solidFill>
                  <a:schemeClr val="tx1"/>
                </a:solidFill>
              </a:rPr>
              <a:t> thang </a:t>
            </a:r>
            <a:r>
              <a:rPr lang="en-US" sz="1800" dirty="0" err="1">
                <a:solidFill>
                  <a:schemeClr val="tx1"/>
                </a:solidFill>
              </a:rPr>
              <a:t>độ</a:t>
            </a:r>
            <a:r>
              <a:rPr lang="en-US" sz="1800" dirty="0">
                <a:solidFill>
                  <a:schemeClr val="tx1"/>
                </a:solidFill>
              </a:rPr>
              <a:t> </a:t>
            </a:r>
            <a:r>
              <a:rPr lang="en-US" sz="1800" dirty="0" err="1">
                <a:solidFill>
                  <a:schemeClr val="tx1"/>
                </a:solidFill>
              </a:rPr>
              <a:t>xám</a:t>
            </a:r>
            <a:endParaRPr lang="en-US" sz="1800" dirty="0">
              <a:solidFill>
                <a:schemeClr val="tx1"/>
              </a:solidFill>
            </a:endParaRPr>
          </a:p>
        </p:txBody>
      </p:sp>
      <p:sp>
        <p:nvSpPr>
          <p:cNvPr id="5" name="Chỗ dành sẵn cho Số hiệu Bản chiếu 4">
            <a:extLst>
              <a:ext uri="{FF2B5EF4-FFF2-40B4-BE49-F238E27FC236}">
                <a16:creationId xmlns:a16="http://schemas.microsoft.com/office/drawing/2014/main" id="{E67C969C-17F3-4780-B1DD-E55D67001BF3}"/>
              </a:ext>
            </a:extLst>
          </p:cNvPr>
          <p:cNvSpPr>
            <a:spLocks noGrp="1"/>
          </p:cNvSpPr>
          <p:nvPr>
            <p:ph type="sldNum" sz="quarter" idx="11"/>
          </p:nvPr>
        </p:nvSpPr>
        <p:spPr/>
        <p:txBody>
          <a:bodyPr/>
          <a:lstStyle/>
          <a:p>
            <a:fld id="{02D76CAB-BAFC-4158-88F7-55F12F77BF20}" type="slidenum">
              <a:rPr lang="en-US" smtClean="0"/>
              <a:t>41</a:t>
            </a:fld>
            <a:endParaRPr lang="en-US"/>
          </a:p>
        </p:txBody>
      </p:sp>
    </p:spTree>
    <p:extLst>
      <p:ext uri="{BB962C8B-B14F-4D97-AF65-F5344CB8AC3E}">
        <p14:creationId xmlns:p14="http://schemas.microsoft.com/office/powerpoint/2010/main" val="822617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176135" y="850421"/>
            <a:ext cx="6960471"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1: </a:t>
            </a:r>
            <a:r>
              <a:rPr lang="en-US" sz="1800" b="1" dirty="0" err="1">
                <a:solidFill>
                  <a:schemeClr val="tx2">
                    <a:lumMod val="75000"/>
                  </a:schemeClr>
                </a:solidFill>
              </a:rPr>
              <a:t>Chuyển</a:t>
            </a:r>
            <a:r>
              <a:rPr lang="en-US" sz="1800" b="1" dirty="0">
                <a:solidFill>
                  <a:schemeClr val="tx2">
                    <a:lumMod val="75000"/>
                  </a:schemeClr>
                </a:solidFill>
              </a:rPr>
              <a:t> sang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a:t>
            </a:r>
            <a:r>
              <a:rPr lang="en-US" sz="1800" b="1" dirty="0" err="1">
                <a:solidFill>
                  <a:schemeClr val="tx2">
                    <a:lumMod val="75000"/>
                  </a:schemeClr>
                </a:solidFill>
              </a:rPr>
              <a:t>màu</a:t>
            </a:r>
            <a:r>
              <a:rPr lang="en-US" sz="1800" b="1" dirty="0">
                <a:solidFill>
                  <a:schemeClr val="tx2">
                    <a:lumMod val="75000"/>
                  </a:schemeClr>
                </a:solidFill>
              </a:rPr>
              <a:t> </a:t>
            </a:r>
            <a:r>
              <a:rPr lang="en-US" sz="1800" b="1" dirty="0" err="1">
                <a:solidFill>
                  <a:schemeClr val="tx2">
                    <a:lumMod val="75000"/>
                  </a:schemeClr>
                </a:solidFill>
              </a:rPr>
              <a:t>xám</a:t>
            </a:r>
            <a:r>
              <a:rPr lang="en-US" sz="1800" b="1" dirty="0">
                <a:solidFill>
                  <a:schemeClr val="tx2">
                    <a:lumMod val="75000"/>
                  </a:schemeClr>
                </a:solidFill>
              </a:rPr>
              <a:t> </a:t>
            </a:r>
          </a:p>
        </p:txBody>
      </p:sp>
      <p:sp>
        <p:nvSpPr>
          <p:cNvPr id="6" name="Hộp Văn bản 5">
            <a:extLst>
              <a:ext uri="{FF2B5EF4-FFF2-40B4-BE49-F238E27FC236}">
                <a16:creationId xmlns:a16="http://schemas.microsoft.com/office/drawing/2014/main" id="{EA5D1D46-7DFE-4EBA-A935-05C3A628D2CA}"/>
              </a:ext>
            </a:extLst>
          </p:cNvPr>
          <p:cNvSpPr txBox="1"/>
          <p:nvPr/>
        </p:nvSpPr>
        <p:spPr>
          <a:xfrm>
            <a:off x="176135" y="2540019"/>
            <a:ext cx="6320296"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2: </a:t>
            </a:r>
            <a:r>
              <a:rPr lang="en-US" sz="1800" b="1" dirty="0" err="1">
                <a:solidFill>
                  <a:schemeClr val="tx2">
                    <a:lumMod val="75000"/>
                  </a:schemeClr>
                </a:solidFill>
              </a:rPr>
              <a:t>Đảo</a:t>
            </a:r>
            <a:r>
              <a:rPr lang="en-US" sz="1800" b="1" dirty="0">
                <a:solidFill>
                  <a:schemeClr val="tx2">
                    <a:lumMod val="75000"/>
                  </a:schemeClr>
                </a:solidFill>
              </a:rPr>
              <a:t> </a:t>
            </a:r>
            <a:r>
              <a:rPr lang="en-US" sz="1800" b="1" dirty="0" err="1">
                <a:solidFill>
                  <a:schemeClr val="tx2">
                    <a:lumMod val="75000"/>
                  </a:schemeClr>
                </a:solidFill>
              </a:rPr>
              <a:t>ngược</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Invert image)</a:t>
            </a:r>
          </a:p>
        </p:txBody>
      </p:sp>
      <p:sp>
        <p:nvSpPr>
          <p:cNvPr id="3" name="Hộp Văn bản 2">
            <a:extLst>
              <a:ext uri="{FF2B5EF4-FFF2-40B4-BE49-F238E27FC236}">
                <a16:creationId xmlns:a16="http://schemas.microsoft.com/office/drawing/2014/main" id="{DA7630A7-BCA1-44F9-9D08-3178124AD5C8}"/>
              </a:ext>
            </a:extLst>
          </p:cNvPr>
          <p:cNvSpPr txBox="1"/>
          <p:nvPr/>
        </p:nvSpPr>
        <p:spPr>
          <a:xfrm>
            <a:off x="301917" y="1608046"/>
            <a:ext cx="5237561" cy="307777"/>
          </a:xfrm>
          <a:prstGeom prst="rect">
            <a:avLst/>
          </a:prstGeom>
          <a:noFill/>
        </p:spPr>
        <p:txBody>
          <a:bodyPr wrap="square" rtlCol="0">
            <a:spAutoFit/>
          </a:bodyPr>
          <a:lstStyle/>
          <a:p>
            <a:r>
              <a:rPr lang="en-US" dirty="0">
                <a:solidFill>
                  <a:srgbClr val="FF0000"/>
                </a:solidFill>
              </a:rPr>
              <a:t>https://www.w3.org/Graphics/Color/sRGB</a:t>
            </a:r>
          </a:p>
        </p:txBody>
      </p:sp>
      <p:sp>
        <p:nvSpPr>
          <p:cNvPr id="12" name="Hộp Văn bản 11">
            <a:extLst>
              <a:ext uri="{FF2B5EF4-FFF2-40B4-BE49-F238E27FC236}">
                <a16:creationId xmlns:a16="http://schemas.microsoft.com/office/drawing/2014/main" id="{1B4A39B7-FFE2-4CE7-BB35-4FF3CEDBF028}"/>
              </a:ext>
            </a:extLst>
          </p:cNvPr>
          <p:cNvSpPr txBox="1"/>
          <p:nvPr/>
        </p:nvSpPr>
        <p:spPr>
          <a:xfrm>
            <a:off x="612488" y="1260011"/>
            <a:ext cx="5138928" cy="307777"/>
          </a:xfrm>
          <a:prstGeom prst="rect">
            <a:avLst/>
          </a:prstGeom>
          <a:noFill/>
        </p:spPr>
        <p:txBody>
          <a:bodyPr wrap="square">
            <a:spAutoFit/>
          </a:bodyPr>
          <a:lstStyle/>
          <a:p>
            <a:r>
              <a:rPr lang="en-US" dirty="0">
                <a:solidFill>
                  <a:schemeClr val="tx1"/>
                </a:solidFill>
              </a:rPr>
              <a:t>Mask=[0.2989, 0.5870, 0.1140]</a:t>
            </a:r>
          </a:p>
        </p:txBody>
      </p:sp>
      <p:sp>
        <p:nvSpPr>
          <p:cNvPr id="19" name="Hộp Văn bản 18">
            <a:extLst>
              <a:ext uri="{FF2B5EF4-FFF2-40B4-BE49-F238E27FC236}">
                <a16:creationId xmlns:a16="http://schemas.microsoft.com/office/drawing/2014/main" id="{2C7B735E-7EE6-4CC3-9C65-24F8F8F8B3CC}"/>
              </a:ext>
            </a:extLst>
          </p:cNvPr>
          <p:cNvSpPr txBox="1"/>
          <p:nvPr/>
        </p:nvSpPr>
        <p:spPr>
          <a:xfrm>
            <a:off x="591834" y="3049751"/>
            <a:ext cx="4006988" cy="738664"/>
          </a:xfrm>
          <a:prstGeom prst="rect">
            <a:avLst/>
          </a:prstGeom>
          <a:noFill/>
        </p:spPr>
        <p:txBody>
          <a:bodyPr wrap="square">
            <a:spAutoFit/>
          </a:bodyPr>
          <a:lstStyle/>
          <a:p>
            <a:r>
              <a:rPr lang="vi-VN" dirty="0" err="1">
                <a:solidFill>
                  <a:schemeClr val="tx1"/>
                </a:solidFill>
              </a:rPr>
              <a:t>Chúng</a:t>
            </a:r>
            <a:r>
              <a:rPr lang="vi-VN" dirty="0">
                <a:solidFill>
                  <a:schemeClr val="tx1"/>
                </a:solidFill>
              </a:rPr>
              <a:t> tôi </a:t>
            </a:r>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đơn </a:t>
            </a:r>
            <a:r>
              <a:rPr lang="vi-VN" dirty="0" err="1">
                <a:solidFill>
                  <a:schemeClr val="tx1"/>
                </a:solidFill>
              </a:rPr>
              <a:t>giản</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cách</a:t>
            </a:r>
            <a:r>
              <a:rPr lang="vi-VN" dirty="0">
                <a:solidFill>
                  <a:schemeClr val="tx1"/>
                </a:solidFill>
              </a:rPr>
              <a:t> </a:t>
            </a:r>
            <a:r>
              <a:rPr lang="vi-VN" dirty="0" err="1">
                <a:solidFill>
                  <a:schemeClr val="tx1"/>
                </a:solidFill>
              </a:rPr>
              <a:t>trừ</a:t>
            </a:r>
            <a:r>
              <a:rPr lang="vi-VN" dirty="0">
                <a:solidFill>
                  <a:schemeClr val="tx1"/>
                </a:solidFill>
              </a:rPr>
              <a:t> đi 255, </a:t>
            </a:r>
            <a:r>
              <a:rPr lang="vi-VN" dirty="0" err="1">
                <a:solidFill>
                  <a:schemeClr val="tx1"/>
                </a:solidFill>
              </a:rPr>
              <a:t>vì</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thang </a:t>
            </a:r>
            <a:r>
              <a:rPr lang="vi-VN" dirty="0" err="1">
                <a:solidFill>
                  <a:schemeClr val="tx1"/>
                </a:solidFill>
              </a:rPr>
              <a:t>độ</a:t>
            </a:r>
            <a:r>
              <a:rPr lang="vi-VN" dirty="0">
                <a:solidFill>
                  <a:schemeClr val="tx1"/>
                </a:solidFill>
              </a:rPr>
              <a:t> </a:t>
            </a:r>
            <a:r>
              <a:rPr lang="vi-VN" dirty="0" err="1">
                <a:solidFill>
                  <a:schemeClr val="tx1"/>
                </a:solidFill>
              </a:rPr>
              <a:t>xám</a:t>
            </a:r>
            <a:r>
              <a:rPr lang="vi-VN" dirty="0">
                <a:solidFill>
                  <a:schemeClr val="tx1"/>
                </a:solidFill>
              </a:rPr>
              <a:t> </a:t>
            </a:r>
            <a:r>
              <a:rPr lang="vi-VN" dirty="0" err="1">
                <a:solidFill>
                  <a:schemeClr val="tx1"/>
                </a:solidFill>
              </a:rPr>
              <a:t>là</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8 </a:t>
            </a:r>
            <a:r>
              <a:rPr lang="vi-VN" dirty="0" err="1">
                <a:solidFill>
                  <a:schemeClr val="tx1"/>
                </a:solidFill>
              </a:rPr>
              <a:t>bit</a:t>
            </a:r>
            <a:r>
              <a:rPr lang="vi-VN" dirty="0">
                <a:solidFill>
                  <a:schemeClr val="tx1"/>
                </a:solidFill>
              </a:rPr>
              <a:t> </a:t>
            </a:r>
            <a:r>
              <a:rPr lang="vi-VN" dirty="0" err="1">
                <a:solidFill>
                  <a:schemeClr val="tx1"/>
                </a:solidFill>
              </a:rPr>
              <a:t>hoặc</a:t>
            </a:r>
            <a:r>
              <a:rPr lang="vi-VN" dirty="0">
                <a:solidFill>
                  <a:schemeClr val="tx1"/>
                </a:solidFill>
              </a:rPr>
              <a:t> </a:t>
            </a:r>
            <a:r>
              <a:rPr lang="vi-VN" dirty="0" err="1">
                <a:solidFill>
                  <a:schemeClr val="tx1"/>
                </a:solidFill>
              </a:rPr>
              <a:t>có</a:t>
            </a:r>
            <a:r>
              <a:rPr lang="vi-VN" dirty="0">
                <a:solidFill>
                  <a:schemeClr val="tx1"/>
                </a:solidFill>
              </a:rPr>
              <a:t> </a:t>
            </a:r>
            <a:r>
              <a:rPr lang="vi-VN" dirty="0" err="1">
                <a:solidFill>
                  <a:schemeClr val="tx1"/>
                </a:solidFill>
              </a:rPr>
              <a:t>tối</a:t>
            </a:r>
            <a:r>
              <a:rPr lang="vi-VN" dirty="0">
                <a:solidFill>
                  <a:schemeClr val="tx1"/>
                </a:solidFill>
              </a:rPr>
              <a:t> đa 256 tông </a:t>
            </a:r>
            <a:r>
              <a:rPr lang="vi-VN" dirty="0" err="1">
                <a:solidFill>
                  <a:schemeClr val="tx1"/>
                </a:solidFill>
              </a:rPr>
              <a:t>màu</a:t>
            </a:r>
            <a:r>
              <a:rPr lang="vi-VN" dirty="0">
                <a:solidFill>
                  <a:schemeClr val="tx1"/>
                </a:solidFill>
              </a:rPr>
              <a:t>.</a:t>
            </a:r>
            <a:endParaRPr lang="en-US" dirty="0">
              <a:solidFill>
                <a:schemeClr val="tx1"/>
              </a:solidFill>
            </a:endParaRPr>
          </a:p>
        </p:txBody>
      </p:sp>
      <p:pic>
        <p:nvPicPr>
          <p:cNvPr id="20" name="Hình ảnh 19">
            <a:extLst>
              <a:ext uri="{FF2B5EF4-FFF2-40B4-BE49-F238E27FC236}">
                <a16:creationId xmlns:a16="http://schemas.microsoft.com/office/drawing/2014/main" id="{E378EA41-57AB-4CE1-947B-2869796427E3}"/>
              </a:ext>
            </a:extLst>
          </p:cNvPr>
          <p:cNvPicPr>
            <a:picLocks noChangeAspect="1"/>
          </p:cNvPicPr>
          <p:nvPr/>
        </p:nvPicPr>
        <p:blipFill>
          <a:blip r:embed="rId3"/>
          <a:stretch>
            <a:fillRect/>
          </a:stretch>
        </p:blipFill>
        <p:spPr>
          <a:xfrm>
            <a:off x="6363045" y="688325"/>
            <a:ext cx="1238308" cy="1843310"/>
          </a:xfrm>
          <a:prstGeom prst="rect">
            <a:avLst/>
          </a:prstGeom>
        </p:spPr>
      </p:pic>
      <p:pic>
        <p:nvPicPr>
          <p:cNvPr id="22" name="Hình ảnh 21">
            <a:extLst>
              <a:ext uri="{FF2B5EF4-FFF2-40B4-BE49-F238E27FC236}">
                <a16:creationId xmlns:a16="http://schemas.microsoft.com/office/drawing/2014/main" id="{164E00D9-D342-4DE6-A445-B8F98B38AD47}"/>
              </a:ext>
            </a:extLst>
          </p:cNvPr>
          <p:cNvPicPr>
            <a:picLocks noChangeAspect="1"/>
          </p:cNvPicPr>
          <p:nvPr/>
        </p:nvPicPr>
        <p:blipFill>
          <a:blip r:embed="rId4"/>
          <a:stretch>
            <a:fillRect/>
          </a:stretch>
        </p:blipFill>
        <p:spPr>
          <a:xfrm>
            <a:off x="7619366" y="686531"/>
            <a:ext cx="1222717" cy="1843310"/>
          </a:xfrm>
          <a:prstGeom prst="rect">
            <a:avLst/>
          </a:prstGeom>
        </p:spPr>
      </p:pic>
      <p:pic>
        <p:nvPicPr>
          <p:cNvPr id="24" name="Hình ảnh 23">
            <a:extLst>
              <a:ext uri="{FF2B5EF4-FFF2-40B4-BE49-F238E27FC236}">
                <a16:creationId xmlns:a16="http://schemas.microsoft.com/office/drawing/2014/main" id="{402EBF7B-5E84-45C4-8F3D-12D9D26F39C4}"/>
              </a:ext>
            </a:extLst>
          </p:cNvPr>
          <p:cNvPicPr>
            <a:picLocks noChangeAspect="1"/>
          </p:cNvPicPr>
          <p:nvPr/>
        </p:nvPicPr>
        <p:blipFill>
          <a:blip r:embed="rId5"/>
          <a:stretch>
            <a:fillRect/>
          </a:stretch>
        </p:blipFill>
        <p:spPr>
          <a:xfrm>
            <a:off x="7186612" y="2529841"/>
            <a:ext cx="1238308" cy="1853964"/>
          </a:xfrm>
          <a:prstGeom prst="rect">
            <a:avLst/>
          </a:prstGeom>
        </p:spPr>
      </p:pic>
      <p:sp>
        <p:nvSpPr>
          <p:cNvPr id="5" name="Chỗ dành sẵn cho Số hiệu Bản chiếu 4">
            <a:extLst>
              <a:ext uri="{FF2B5EF4-FFF2-40B4-BE49-F238E27FC236}">
                <a16:creationId xmlns:a16="http://schemas.microsoft.com/office/drawing/2014/main" id="{AD40D082-E3D5-4C90-9306-8193FCCA82D1}"/>
              </a:ext>
            </a:extLst>
          </p:cNvPr>
          <p:cNvSpPr>
            <a:spLocks noGrp="1"/>
          </p:cNvSpPr>
          <p:nvPr>
            <p:ph type="sldNum" sz="quarter" idx="11"/>
          </p:nvPr>
        </p:nvSpPr>
        <p:spPr/>
        <p:txBody>
          <a:bodyPr/>
          <a:lstStyle/>
          <a:p>
            <a:fld id="{02D76CAB-BAFC-4158-88F7-55F12F77BF20}" type="slidenum">
              <a:rPr lang="en-US" smtClean="0"/>
              <a:t>42</a:t>
            </a:fld>
            <a:endParaRPr lang="en-US"/>
          </a:p>
        </p:txBody>
      </p:sp>
      <p:sp>
        <p:nvSpPr>
          <p:cNvPr id="18" name="Hộp Văn bản 17">
            <a:extLst>
              <a:ext uri="{FF2B5EF4-FFF2-40B4-BE49-F238E27FC236}">
                <a16:creationId xmlns:a16="http://schemas.microsoft.com/office/drawing/2014/main" id="{D0723E9B-B4CE-4D85-B8E4-6F238720B4BD}"/>
              </a:ext>
            </a:extLst>
          </p:cNvPr>
          <p:cNvSpPr txBox="1"/>
          <p:nvPr/>
        </p:nvSpPr>
        <p:spPr>
          <a:xfrm>
            <a:off x="301917" y="2052096"/>
            <a:ext cx="5086350" cy="307777"/>
          </a:xfrm>
          <a:prstGeom prst="rect">
            <a:avLst/>
          </a:prstGeom>
          <a:noFill/>
        </p:spPr>
        <p:txBody>
          <a:bodyPr wrap="square">
            <a:spAutoFit/>
          </a:bodyPr>
          <a:lstStyle/>
          <a:p>
            <a:r>
              <a:rPr lang="en-US" b="1" dirty="0" err="1">
                <a:solidFill>
                  <a:schemeClr val="tx1"/>
                </a:solidFill>
              </a:rPr>
              <a:t>grey_img</a:t>
            </a:r>
            <a:r>
              <a:rPr lang="en-US" b="1" dirty="0">
                <a:solidFill>
                  <a:schemeClr val="tx1"/>
                </a:solidFill>
              </a:rPr>
              <a:t>=cv2.cvtColor(</a:t>
            </a:r>
            <a:r>
              <a:rPr lang="en-US" b="1" dirty="0" err="1">
                <a:solidFill>
                  <a:schemeClr val="tx1"/>
                </a:solidFill>
              </a:rPr>
              <a:t>img</a:t>
            </a:r>
            <a:r>
              <a:rPr lang="en-US" b="1" dirty="0">
                <a:solidFill>
                  <a:schemeClr val="tx1"/>
                </a:solidFill>
              </a:rPr>
              <a:t>, cv2.COLOR_BGR2GRAY)</a:t>
            </a:r>
          </a:p>
        </p:txBody>
      </p:sp>
      <p:sp>
        <p:nvSpPr>
          <p:cNvPr id="26" name="Hộp Văn bản 25">
            <a:extLst>
              <a:ext uri="{FF2B5EF4-FFF2-40B4-BE49-F238E27FC236}">
                <a16:creationId xmlns:a16="http://schemas.microsoft.com/office/drawing/2014/main" id="{591D881A-63FF-423A-9CE9-1AFC79F668D8}"/>
              </a:ext>
            </a:extLst>
          </p:cNvPr>
          <p:cNvSpPr txBox="1"/>
          <p:nvPr/>
        </p:nvSpPr>
        <p:spPr>
          <a:xfrm>
            <a:off x="665066" y="4114927"/>
            <a:ext cx="5086350" cy="523220"/>
          </a:xfrm>
          <a:prstGeom prst="rect">
            <a:avLst/>
          </a:prstGeom>
          <a:noFill/>
        </p:spPr>
        <p:txBody>
          <a:bodyPr wrap="square">
            <a:spAutoFit/>
          </a:bodyPr>
          <a:lstStyle/>
          <a:p>
            <a:r>
              <a:rPr lang="en-US" b="1" dirty="0" err="1">
                <a:solidFill>
                  <a:schemeClr val="tx1"/>
                </a:solidFill>
              </a:rPr>
              <a:t>invert_img</a:t>
            </a:r>
            <a:r>
              <a:rPr lang="en-US" b="1" dirty="0">
                <a:solidFill>
                  <a:schemeClr val="tx1"/>
                </a:solidFill>
              </a:rPr>
              <a:t>=cv2.bitwise_not(</a:t>
            </a:r>
            <a:r>
              <a:rPr lang="en-US" b="1" dirty="0" err="1">
                <a:solidFill>
                  <a:schemeClr val="tx1"/>
                </a:solidFill>
              </a:rPr>
              <a:t>grey_img</a:t>
            </a:r>
            <a:r>
              <a:rPr lang="en-US" b="1" dirty="0">
                <a:solidFill>
                  <a:schemeClr val="tx1"/>
                </a:solidFill>
              </a:rPr>
              <a:t>)</a:t>
            </a:r>
          </a:p>
          <a:p>
            <a:r>
              <a:rPr lang="en-US" b="1" dirty="0">
                <a:solidFill>
                  <a:schemeClr val="tx1"/>
                </a:solidFill>
              </a:rPr>
              <a:t>#invert_img=255-grey_img</a:t>
            </a:r>
          </a:p>
        </p:txBody>
      </p:sp>
    </p:spTree>
    <p:extLst>
      <p:ext uri="{BB962C8B-B14F-4D97-AF65-F5344CB8AC3E}">
        <p14:creationId xmlns:p14="http://schemas.microsoft.com/office/powerpoint/2010/main" val="1261391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470362" y="774685"/>
            <a:ext cx="6960471"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3: </a:t>
            </a:r>
            <a:r>
              <a:rPr lang="en-US" sz="1800" b="1" dirty="0" err="1">
                <a:solidFill>
                  <a:schemeClr val="tx2">
                    <a:lumMod val="75000"/>
                  </a:schemeClr>
                </a:solidFill>
              </a:rPr>
              <a:t>Làm</a:t>
            </a:r>
            <a:r>
              <a:rPr lang="en-US" sz="1800" b="1" dirty="0">
                <a:solidFill>
                  <a:schemeClr val="tx2">
                    <a:lumMod val="75000"/>
                  </a:schemeClr>
                </a:solidFill>
              </a:rPr>
              <a:t> </a:t>
            </a:r>
            <a:r>
              <a:rPr lang="en-US" sz="1800" b="1" dirty="0" err="1">
                <a:solidFill>
                  <a:schemeClr val="tx2">
                    <a:lumMod val="75000"/>
                  </a:schemeClr>
                </a:solidFill>
              </a:rPr>
              <a:t>mờ</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blur image)</a:t>
            </a:r>
          </a:p>
        </p:txBody>
      </p:sp>
      <p:sp>
        <p:nvSpPr>
          <p:cNvPr id="4" name="Hộp Văn bản 3">
            <a:extLst>
              <a:ext uri="{FF2B5EF4-FFF2-40B4-BE49-F238E27FC236}">
                <a16:creationId xmlns:a16="http://schemas.microsoft.com/office/drawing/2014/main" id="{CAC85960-C346-4069-AD87-D86044200DE1}"/>
              </a:ext>
            </a:extLst>
          </p:cNvPr>
          <p:cNvSpPr txBox="1"/>
          <p:nvPr/>
        </p:nvSpPr>
        <p:spPr>
          <a:xfrm>
            <a:off x="513225" y="2529000"/>
            <a:ext cx="4858875" cy="646331"/>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4: Dodge </a:t>
            </a:r>
            <a:r>
              <a:rPr lang="en-US" sz="1800" b="1" dirty="0" err="1">
                <a:solidFill>
                  <a:schemeClr val="tx2">
                    <a:lumMod val="75000"/>
                  </a:schemeClr>
                </a:solidFill>
              </a:rPr>
              <a:t>pha</a:t>
            </a:r>
            <a:r>
              <a:rPr lang="en-US" sz="1800" b="1" dirty="0">
                <a:solidFill>
                  <a:schemeClr val="tx2">
                    <a:lumMod val="75000"/>
                  </a:schemeClr>
                </a:solidFill>
              </a:rPr>
              <a:t> </a:t>
            </a:r>
            <a:r>
              <a:rPr lang="en-US" sz="1800" b="1" dirty="0" err="1">
                <a:solidFill>
                  <a:schemeClr val="tx2">
                    <a:lumMod val="75000"/>
                  </a:schemeClr>
                </a:solidFill>
              </a:rPr>
              <a:t>trộn</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a:t>
            </a:r>
            <a:r>
              <a:rPr lang="en-US" sz="1800" b="1" dirty="0" err="1">
                <a:solidFill>
                  <a:schemeClr val="tx2">
                    <a:lumMod val="75000"/>
                  </a:schemeClr>
                </a:solidFill>
              </a:rPr>
              <a:t>bị</a:t>
            </a:r>
            <a:r>
              <a:rPr lang="en-US" sz="1800" b="1" dirty="0">
                <a:solidFill>
                  <a:schemeClr val="tx2">
                    <a:lumMod val="75000"/>
                  </a:schemeClr>
                </a:solidFill>
              </a:rPr>
              <a:t> </a:t>
            </a:r>
            <a:r>
              <a:rPr lang="en-US" sz="1800" b="1" dirty="0" err="1">
                <a:solidFill>
                  <a:schemeClr val="tx2">
                    <a:lumMod val="75000"/>
                  </a:schemeClr>
                </a:solidFill>
              </a:rPr>
              <a:t>mờ</a:t>
            </a:r>
            <a:r>
              <a:rPr lang="en-US" sz="1800" b="1" dirty="0">
                <a:solidFill>
                  <a:schemeClr val="tx2">
                    <a:lumMod val="75000"/>
                  </a:schemeClr>
                </a:solidFill>
              </a:rPr>
              <a:t> </a:t>
            </a:r>
            <a:r>
              <a:rPr lang="en-US" sz="1800" b="1" dirty="0" err="1">
                <a:solidFill>
                  <a:schemeClr val="tx2">
                    <a:lumMod val="75000"/>
                  </a:schemeClr>
                </a:solidFill>
              </a:rPr>
              <a:t>và</a:t>
            </a:r>
            <a:r>
              <a:rPr lang="en-US" sz="1800" b="1" dirty="0">
                <a:solidFill>
                  <a:schemeClr val="tx2">
                    <a:lumMod val="75000"/>
                  </a:schemeClr>
                </a:solidFill>
              </a:rPr>
              <a:t> thang </a:t>
            </a:r>
            <a:r>
              <a:rPr lang="en-US" sz="1800" b="1" dirty="0" err="1">
                <a:solidFill>
                  <a:schemeClr val="tx2">
                    <a:lumMod val="75000"/>
                  </a:schemeClr>
                </a:solidFill>
              </a:rPr>
              <a:t>độ</a:t>
            </a:r>
            <a:r>
              <a:rPr lang="en-US" sz="1800" b="1" dirty="0">
                <a:solidFill>
                  <a:schemeClr val="tx2">
                    <a:lumMod val="75000"/>
                  </a:schemeClr>
                </a:solidFill>
              </a:rPr>
              <a:t> </a:t>
            </a:r>
            <a:r>
              <a:rPr lang="en-US" sz="1800" b="1" dirty="0" err="1">
                <a:solidFill>
                  <a:schemeClr val="tx2">
                    <a:lumMod val="75000"/>
                  </a:schemeClr>
                </a:solidFill>
              </a:rPr>
              <a:t>xám</a:t>
            </a:r>
            <a:r>
              <a:rPr lang="en-US" sz="1800" b="1" dirty="0">
                <a:solidFill>
                  <a:schemeClr val="tx2">
                    <a:lumMod val="75000"/>
                  </a:schemeClr>
                </a:solidFill>
              </a:rPr>
              <a:t> (</a:t>
            </a:r>
          </a:p>
        </p:txBody>
      </p:sp>
      <p:pic>
        <p:nvPicPr>
          <p:cNvPr id="5" name="Hình ảnh 4">
            <a:extLst>
              <a:ext uri="{FF2B5EF4-FFF2-40B4-BE49-F238E27FC236}">
                <a16:creationId xmlns:a16="http://schemas.microsoft.com/office/drawing/2014/main" id="{F4206841-B6AC-44D1-95F0-5F7170B258BD}"/>
              </a:ext>
            </a:extLst>
          </p:cNvPr>
          <p:cNvPicPr>
            <a:picLocks noChangeAspect="1"/>
          </p:cNvPicPr>
          <p:nvPr/>
        </p:nvPicPr>
        <p:blipFill>
          <a:blip r:embed="rId3"/>
          <a:stretch>
            <a:fillRect/>
          </a:stretch>
        </p:blipFill>
        <p:spPr>
          <a:xfrm>
            <a:off x="6395648" y="810163"/>
            <a:ext cx="1362699" cy="2042003"/>
          </a:xfrm>
          <a:prstGeom prst="rect">
            <a:avLst/>
          </a:prstGeom>
        </p:spPr>
      </p:pic>
      <p:pic>
        <p:nvPicPr>
          <p:cNvPr id="7" name="Hình ảnh 6">
            <a:extLst>
              <a:ext uri="{FF2B5EF4-FFF2-40B4-BE49-F238E27FC236}">
                <a16:creationId xmlns:a16="http://schemas.microsoft.com/office/drawing/2014/main" id="{84D46452-FB47-4102-89A2-96847DFCF29F}"/>
              </a:ext>
            </a:extLst>
          </p:cNvPr>
          <p:cNvPicPr>
            <a:picLocks noChangeAspect="1"/>
          </p:cNvPicPr>
          <p:nvPr/>
        </p:nvPicPr>
        <p:blipFill>
          <a:blip r:embed="rId4"/>
          <a:stretch>
            <a:fillRect/>
          </a:stretch>
        </p:blipFill>
        <p:spPr>
          <a:xfrm>
            <a:off x="6395648" y="2852166"/>
            <a:ext cx="1349991" cy="2042003"/>
          </a:xfrm>
          <a:prstGeom prst="rect">
            <a:avLst/>
          </a:prstGeom>
        </p:spPr>
      </p:pic>
      <p:sp>
        <p:nvSpPr>
          <p:cNvPr id="13" name="Hộp Văn bản 12">
            <a:extLst>
              <a:ext uri="{FF2B5EF4-FFF2-40B4-BE49-F238E27FC236}">
                <a16:creationId xmlns:a16="http://schemas.microsoft.com/office/drawing/2014/main" id="{9B3163CB-C2F6-4654-ACD5-E6A9949C7770}"/>
              </a:ext>
            </a:extLst>
          </p:cNvPr>
          <p:cNvSpPr txBox="1"/>
          <p:nvPr/>
        </p:nvSpPr>
        <p:spPr>
          <a:xfrm>
            <a:off x="569994" y="1108539"/>
            <a:ext cx="5253742" cy="523220"/>
          </a:xfrm>
          <a:prstGeom prst="rect">
            <a:avLst/>
          </a:prstGeom>
          <a:noFill/>
        </p:spPr>
        <p:txBody>
          <a:bodyPr wrap="square">
            <a:spAutoFit/>
          </a:bodyPr>
          <a:lstStyle/>
          <a:p>
            <a:r>
              <a:rPr lang="en-US" dirty="0">
                <a:solidFill>
                  <a:schemeClr val="tx1"/>
                </a:solidFill>
              </a:rPr>
              <a:t>Á</a:t>
            </a:r>
            <a:r>
              <a:rPr lang="vi-VN" dirty="0">
                <a:solidFill>
                  <a:schemeClr val="tx1"/>
                </a:solidFill>
              </a:rPr>
              <a:t>p </a:t>
            </a:r>
            <a:r>
              <a:rPr lang="vi-VN" dirty="0" err="1">
                <a:solidFill>
                  <a:schemeClr val="tx1"/>
                </a:solidFill>
              </a:rPr>
              <a:t>dụng</a:t>
            </a:r>
            <a:r>
              <a:rPr lang="vi-VN" dirty="0">
                <a:solidFill>
                  <a:schemeClr val="tx1"/>
                </a:solidFill>
              </a:rPr>
              <a:t> </a:t>
            </a:r>
            <a:r>
              <a:rPr lang="vi-VN" dirty="0" err="1">
                <a:solidFill>
                  <a:schemeClr val="tx2">
                    <a:lumMod val="75000"/>
                  </a:schemeClr>
                </a:solidFill>
              </a:rPr>
              <a:t>bộ</a:t>
            </a:r>
            <a:r>
              <a:rPr lang="vi-VN" dirty="0">
                <a:solidFill>
                  <a:schemeClr val="tx2">
                    <a:lumMod val="75000"/>
                  </a:schemeClr>
                </a:solidFill>
              </a:rPr>
              <a:t> </a:t>
            </a:r>
            <a:r>
              <a:rPr lang="vi-VN" dirty="0" err="1">
                <a:solidFill>
                  <a:schemeClr val="tx2">
                    <a:lumMod val="75000"/>
                  </a:schemeClr>
                </a:solidFill>
              </a:rPr>
              <a:t>lọc</a:t>
            </a:r>
            <a:r>
              <a:rPr lang="vi-VN" dirty="0">
                <a:solidFill>
                  <a:schemeClr val="tx2">
                    <a:lumMod val="75000"/>
                  </a:schemeClr>
                </a:solidFill>
              </a:rPr>
              <a:t> </a:t>
            </a:r>
            <a:r>
              <a:rPr lang="vi-VN" dirty="0" err="1">
                <a:solidFill>
                  <a:schemeClr val="tx2">
                    <a:lumMod val="75000"/>
                  </a:schemeClr>
                </a:solidFill>
              </a:rPr>
              <a:t>Gaussian</a:t>
            </a:r>
            <a:r>
              <a:rPr lang="vi-VN" dirty="0">
                <a:solidFill>
                  <a:schemeClr val="tx2">
                    <a:lumMod val="75000"/>
                  </a:schemeClr>
                </a:solidFill>
              </a:rPr>
              <a:t> </a:t>
            </a:r>
            <a:r>
              <a:rPr lang="vi-VN" dirty="0">
                <a:solidFill>
                  <a:schemeClr val="tx1"/>
                </a:solidFill>
              </a:rPr>
              <a:t>cho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bị</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Chìa</a:t>
            </a:r>
            <a:r>
              <a:rPr lang="vi-VN" dirty="0">
                <a:solidFill>
                  <a:schemeClr val="tx1"/>
                </a:solidFill>
              </a:rPr>
              <a:t> </a:t>
            </a:r>
            <a:r>
              <a:rPr lang="vi-VN" dirty="0" err="1">
                <a:solidFill>
                  <a:schemeClr val="tx1"/>
                </a:solidFill>
              </a:rPr>
              <a:t>khóa</a:t>
            </a:r>
            <a:r>
              <a:rPr lang="vi-VN" dirty="0">
                <a:solidFill>
                  <a:schemeClr val="tx1"/>
                </a:solidFill>
              </a:rPr>
              <a:t> ở đây </a:t>
            </a:r>
            <a:r>
              <a:rPr lang="vi-VN" dirty="0" err="1">
                <a:solidFill>
                  <a:schemeClr val="tx1"/>
                </a:solidFill>
              </a:rPr>
              <a:t>là</a:t>
            </a:r>
            <a:r>
              <a:rPr lang="vi-VN" dirty="0">
                <a:solidFill>
                  <a:schemeClr val="tx1"/>
                </a:solidFill>
              </a:rPr>
              <a:t> phương sai </a:t>
            </a:r>
            <a:r>
              <a:rPr lang="vi-VN" dirty="0" err="1">
                <a:solidFill>
                  <a:schemeClr val="tx1"/>
                </a:solidFill>
              </a:rPr>
              <a:t>của</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2"/>
                </a:solidFill>
              </a:rPr>
              <a:t>Gaussian</a:t>
            </a:r>
            <a:r>
              <a:rPr lang="vi-VN" dirty="0">
                <a:solidFill>
                  <a:schemeClr val="tx1"/>
                </a:solidFill>
              </a:rPr>
              <a:t> </a:t>
            </a:r>
            <a:r>
              <a:rPr lang="vi-VN" dirty="0" err="1">
                <a:solidFill>
                  <a:schemeClr val="tx1"/>
                </a:solidFill>
              </a:rPr>
              <a:t>hoặc</a:t>
            </a:r>
            <a:r>
              <a:rPr lang="vi-VN" dirty="0">
                <a:solidFill>
                  <a:schemeClr val="tx1"/>
                </a:solidFill>
              </a:rPr>
              <a:t> </a:t>
            </a:r>
            <a:r>
              <a:rPr lang="vi-VN" dirty="0" err="1">
                <a:solidFill>
                  <a:schemeClr val="tx2"/>
                </a:solidFill>
              </a:rPr>
              <a:t>sigma</a:t>
            </a:r>
            <a:r>
              <a:rPr lang="vi-VN" dirty="0">
                <a:solidFill>
                  <a:schemeClr val="tx1"/>
                </a:solidFill>
              </a:rPr>
              <a:t>.</a:t>
            </a:r>
            <a:endParaRPr lang="en-US" dirty="0">
              <a:solidFill>
                <a:schemeClr val="tx1"/>
              </a:solidFill>
            </a:endParaRPr>
          </a:p>
        </p:txBody>
      </p:sp>
      <p:sp>
        <p:nvSpPr>
          <p:cNvPr id="16" name="Hộp Văn bản 15">
            <a:extLst>
              <a:ext uri="{FF2B5EF4-FFF2-40B4-BE49-F238E27FC236}">
                <a16:creationId xmlns:a16="http://schemas.microsoft.com/office/drawing/2014/main" id="{313EDEEB-F183-46BF-90C9-896D1E44F2C1}"/>
              </a:ext>
            </a:extLst>
          </p:cNvPr>
          <p:cNvSpPr txBox="1"/>
          <p:nvPr/>
        </p:nvSpPr>
        <p:spPr>
          <a:xfrm>
            <a:off x="619758" y="1590169"/>
            <a:ext cx="5154214" cy="738664"/>
          </a:xfrm>
          <a:prstGeom prst="rect">
            <a:avLst/>
          </a:prstGeom>
          <a:noFill/>
        </p:spPr>
        <p:txBody>
          <a:bodyPr wrap="square">
            <a:spAutoFit/>
          </a:bodyPr>
          <a:lstStyle/>
          <a:p>
            <a:r>
              <a:rPr lang="vi-VN" dirty="0">
                <a:solidFill>
                  <a:schemeClr val="tx1"/>
                </a:solidFill>
              </a:rPr>
              <a:t>Khi </a:t>
            </a:r>
            <a:r>
              <a:rPr lang="vi-VN" dirty="0" err="1">
                <a:solidFill>
                  <a:schemeClr val="tx2"/>
                </a:solidFill>
              </a:rPr>
              <a:t>sigma</a:t>
            </a:r>
            <a:r>
              <a:rPr lang="vi-VN" dirty="0">
                <a:solidFill>
                  <a:schemeClr val="tx1"/>
                </a:solidFill>
              </a:rPr>
              <a:t> tăng,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trở</a:t>
            </a:r>
            <a:r>
              <a:rPr lang="vi-VN" dirty="0">
                <a:solidFill>
                  <a:schemeClr val="tx1"/>
                </a:solidFill>
              </a:rPr>
              <a:t> nên </a:t>
            </a:r>
            <a:r>
              <a:rPr lang="vi-VN" dirty="0" err="1">
                <a:solidFill>
                  <a:schemeClr val="tx1"/>
                </a:solidFill>
              </a:rPr>
              <a:t>mờ</a:t>
            </a:r>
            <a:r>
              <a:rPr lang="vi-VN" dirty="0">
                <a:solidFill>
                  <a:schemeClr val="tx1"/>
                </a:solidFill>
              </a:rPr>
              <a:t> hơn. </a:t>
            </a:r>
            <a:r>
              <a:rPr lang="vi-VN" dirty="0" err="1">
                <a:solidFill>
                  <a:schemeClr val="tx2"/>
                </a:solidFill>
              </a:rPr>
              <a:t>Sigma</a:t>
            </a:r>
            <a:r>
              <a:rPr lang="vi-VN" dirty="0">
                <a:solidFill>
                  <a:schemeClr val="tx1"/>
                </a:solidFill>
              </a:rPr>
              <a:t> </a:t>
            </a:r>
            <a:r>
              <a:rPr lang="vi-VN" dirty="0" err="1">
                <a:solidFill>
                  <a:schemeClr val="tx1"/>
                </a:solidFill>
              </a:rPr>
              <a:t>kiểm</a:t>
            </a:r>
            <a:r>
              <a:rPr lang="vi-VN" dirty="0">
                <a:solidFill>
                  <a:schemeClr val="tx1"/>
                </a:solidFill>
              </a:rPr>
              <a:t> </a:t>
            </a:r>
            <a:r>
              <a:rPr lang="vi-VN" dirty="0" err="1">
                <a:solidFill>
                  <a:schemeClr val="tx1"/>
                </a:solidFill>
              </a:rPr>
              <a:t>soát</a:t>
            </a:r>
            <a:r>
              <a:rPr lang="vi-VN" dirty="0">
                <a:solidFill>
                  <a:schemeClr val="tx1"/>
                </a:solidFill>
              </a:rPr>
              <a:t> </a:t>
            </a:r>
            <a:r>
              <a:rPr lang="vi-VN" dirty="0" err="1">
                <a:solidFill>
                  <a:schemeClr val="tx1"/>
                </a:solidFill>
              </a:rPr>
              <a:t>mức</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khác</a:t>
            </a:r>
            <a:r>
              <a:rPr lang="vi-VN" dirty="0">
                <a:solidFill>
                  <a:schemeClr val="tx1"/>
                </a:solidFill>
              </a:rPr>
              <a:t> </a:t>
            </a:r>
            <a:r>
              <a:rPr lang="vi-VN" dirty="0" err="1">
                <a:solidFill>
                  <a:schemeClr val="tx1"/>
                </a:solidFill>
              </a:rPr>
              <a:t>biệt</a:t>
            </a:r>
            <a:r>
              <a:rPr lang="vi-VN" dirty="0">
                <a:solidFill>
                  <a:schemeClr val="tx1"/>
                </a:solidFill>
              </a:rPr>
              <a:t> </a:t>
            </a:r>
            <a:r>
              <a:rPr lang="vi-VN" dirty="0" err="1">
                <a:solidFill>
                  <a:schemeClr val="tx1"/>
                </a:solidFill>
              </a:rPr>
              <a:t>và</a:t>
            </a:r>
            <a:r>
              <a:rPr lang="vi-VN" dirty="0">
                <a:solidFill>
                  <a:schemeClr val="tx1"/>
                </a:solidFill>
              </a:rPr>
              <a:t> do </a:t>
            </a:r>
            <a:r>
              <a:rPr lang="vi-VN" dirty="0" err="1">
                <a:solidFill>
                  <a:schemeClr val="tx1"/>
                </a:solidFill>
              </a:rPr>
              <a:t>đó</a:t>
            </a:r>
            <a:r>
              <a:rPr lang="vi-VN" dirty="0">
                <a:solidFill>
                  <a:schemeClr val="tx1"/>
                </a:solidFill>
              </a:rPr>
              <a:t> </a:t>
            </a:r>
            <a:r>
              <a:rPr lang="vi-VN" dirty="0" err="1">
                <a:solidFill>
                  <a:schemeClr val="tx1"/>
                </a:solidFill>
              </a:rPr>
              <a:t>mức</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mờ</a:t>
            </a:r>
            <a:r>
              <a:rPr lang="vi-VN" dirty="0">
                <a:solidFill>
                  <a:schemeClr val="tx1"/>
                </a:solidFill>
              </a:rPr>
              <a:t>.</a:t>
            </a:r>
          </a:p>
          <a:p>
            <a:endParaRPr lang="vi-VN" dirty="0"/>
          </a:p>
        </p:txBody>
      </p:sp>
      <p:sp>
        <p:nvSpPr>
          <p:cNvPr id="20" name="Hộp Văn bản 19">
            <a:extLst>
              <a:ext uri="{FF2B5EF4-FFF2-40B4-BE49-F238E27FC236}">
                <a16:creationId xmlns:a16="http://schemas.microsoft.com/office/drawing/2014/main" id="{CC580CDE-FCE5-427D-A924-6FEE4C7AB1C5}"/>
              </a:ext>
            </a:extLst>
          </p:cNvPr>
          <p:cNvSpPr txBox="1"/>
          <p:nvPr/>
        </p:nvSpPr>
        <p:spPr>
          <a:xfrm>
            <a:off x="653690" y="3236762"/>
            <a:ext cx="5086350" cy="954107"/>
          </a:xfrm>
          <a:prstGeom prst="rect">
            <a:avLst/>
          </a:prstGeom>
          <a:noFill/>
        </p:spPr>
        <p:txBody>
          <a:bodyPr wrap="square">
            <a:spAutoFit/>
          </a:bodyPr>
          <a:lstStyle/>
          <a:p>
            <a:r>
              <a:rPr lang="vi-VN" dirty="0" err="1">
                <a:solidFill>
                  <a:schemeClr val="tx1"/>
                </a:solidFill>
              </a:rPr>
              <a:t>Chế</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hòa</a:t>
            </a:r>
            <a:r>
              <a:rPr lang="vi-VN" dirty="0">
                <a:solidFill>
                  <a:schemeClr val="tx1"/>
                </a:solidFill>
              </a:rPr>
              <a:t> </a:t>
            </a:r>
            <a:r>
              <a:rPr lang="vi-VN" dirty="0" err="1">
                <a:solidFill>
                  <a:schemeClr val="tx1"/>
                </a:solidFill>
              </a:rPr>
              <a:t>trộn</a:t>
            </a:r>
            <a:r>
              <a:rPr lang="vi-VN" dirty="0">
                <a:solidFill>
                  <a:schemeClr val="tx1"/>
                </a:solidFill>
              </a:rPr>
              <a:t> " </a:t>
            </a:r>
            <a:r>
              <a:rPr lang="vi-VN" dirty="0" err="1">
                <a:solidFill>
                  <a:schemeClr val="tx1"/>
                </a:solidFill>
              </a:rPr>
              <a:t>Color</a:t>
            </a:r>
            <a:r>
              <a:rPr lang="vi-VN" dirty="0">
                <a:solidFill>
                  <a:schemeClr val="tx1"/>
                </a:solidFill>
              </a:rPr>
              <a:t> </a:t>
            </a:r>
            <a:r>
              <a:rPr lang="vi-VN" dirty="0" err="1">
                <a:solidFill>
                  <a:schemeClr val="tx1"/>
                </a:solidFill>
              </a:rPr>
              <a:t>Dodge</a:t>
            </a:r>
            <a:r>
              <a:rPr lang="vi-VN" dirty="0">
                <a:solidFill>
                  <a:schemeClr val="tx1"/>
                </a:solidFill>
              </a:rPr>
              <a:t>" chia </a:t>
            </a:r>
            <a:r>
              <a:rPr lang="vi-VN" dirty="0" err="1">
                <a:solidFill>
                  <a:schemeClr val="tx1"/>
                </a:solidFill>
              </a:rPr>
              <a:t>lớp</a:t>
            </a:r>
            <a:r>
              <a:rPr lang="vi-VN" dirty="0">
                <a:solidFill>
                  <a:schemeClr val="tx1"/>
                </a:solidFill>
              </a:rPr>
              <a:t> </a:t>
            </a:r>
            <a:r>
              <a:rPr lang="vi-VN" dirty="0" err="1">
                <a:solidFill>
                  <a:schemeClr val="tx1"/>
                </a:solidFill>
              </a:rPr>
              <a:t>dưới</a:t>
            </a:r>
            <a:r>
              <a:rPr lang="vi-VN" dirty="0">
                <a:solidFill>
                  <a:schemeClr val="tx1"/>
                </a:solidFill>
              </a:rPr>
              <a:t> </a:t>
            </a:r>
            <a:r>
              <a:rPr lang="vi-VN" dirty="0" err="1">
                <a:solidFill>
                  <a:schemeClr val="tx1"/>
                </a:solidFill>
              </a:rPr>
              <a:t>cùng</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lớp</a:t>
            </a:r>
            <a:r>
              <a:rPr lang="vi-VN" dirty="0">
                <a:solidFill>
                  <a:schemeClr val="tx1"/>
                </a:solidFill>
              </a:rPr>
              <a:t> trên </a:t>
            </a:r>
            <a:r>
              <a:rPr lang="vi-VN" dirty="0" err="1">
                <a:solidFill>
                  <a:schemeClr val="tx1"/>
                </a:solidFill>
              </a:rPr>
              <a:t>cùng</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Điều</a:t>
            </a:r>
            <a:r>
              <a:rPr lang="vi-VN" dirty="0">
                <a:solidFill>
                  <a:schemeClr val="tx1"/>
                </a:solidFill>
              </a:rPr>
              <a:t> </a:t>
            </a:r>
            <a:r>
              <a:rPr lang="vi-VN" dirty="0" err="1">
                <a:solidFill>
                  <a:schemeClr val="tx1"/>
                </a:solidFill>
              </a:rPr>
              <a:t>này</a:t>
            </a:r>
            <a:r>
              <a:rPr lang="vi-VN" dirty="0">
                <a:solidFill>
                  <a:schemeClr val="tx1"/>
                </a:solidFill>
              </a:rPr>
              <a:t> </a:t>
            </a:r>
            <a:r>
              <a:rPr lang="vi-VN" dirty="0" err="1">
                <a:solidFill>
                  <a:schemeClr val="tx1"/>
                </a:solidFill>
              </a:rPr>
              <a:t>sẽ</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giảm</a:t>
            </a:r>
            <a:r>
              <a:rPr lang="vi-VN" dirty="0">
                <a:solidFill>
                  <a:schemeClr val="tx1"/>
                </a:solidFill>
              </a:rPr>
              <a:t> </a:t>
            </a:r>
            <a:r>
              <a:rPr lang="vi-VN" dirty="0" err="1">
                <a:solidFill>
                  <a:schemeClr val="tx1"/>
                </a:solidFill>
              </a:rPr>
              <a:t>trọng</a:t>
            </a:r>
            <a:r>
              <a:rPr lang="vi-VN" dirty="0">
                <a:solidFill>
                  <a:schemeClr val="tx1"/>
                </a:solidFill>
              </a:rPr>
              <a:t> </a:t>
            </a:r>
            <a:r>
              <a:rPr lang="vi-VN" dirty="0" err="1">
                <a:solidFill>
                  <a:schemeClr val="tx1"/>
                </a:solidFill>
              </a:rPr>
              <a:t>lượng</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lớp</a:t>
            </a:r>
            <a:r>
              <a:rPr lang="vi-VN" dirty="0">
                <a:solidFill>
                  <a:schemeClr val="tx1"/>
                </a:solidFill>
              </a:rPr>
              <a:t> </a:t>
            </a:r>
            <a:r>
              <a:rPr lang="vi-VN" dirty="0" err="1">
                <a:solidFill>
                  <a:schemeClr val="tx1"/>
                </a:solidFill>
              </a:rPr>
              <a:t>dưới</a:t>
            </a:r>
            <a:r>
              <a:rPr lang="vi-VN" dirty="0">
                <a:solidFill>
                  <a:schemeClr val="tx1"/>
                </a:solidFill>
              </a:rPr>
              <a:t> </a:t>
            </a:r>
            <a:r>
              <a:rPr lang="vi-VN" dirty="0" err="1">
                <a:solidFill>
                  <a:schemeClr val="tx1"/>
                </a:solidFill>
              </a:rPr>
              <a:t>cùng</a:t>
            </a:r>
            <a:r>
              <a:rPr lang="vi-VN" dirty="0">
                <a:solidFill>
                  <a:schemeClr val="tx1"/>
                </a:solidFill>
              </a:rPr>
              <a:t> </a:t>
            </a:r>
            <a:r>
              <a:rPr lang="vi-VN" dirty="0" err="1">
                <a:solidFill>
                  <a:schemeClr val="tx1"/>
                </a:solidFill>
              </a:rPr>
              <a:t>dựa</a:t>
            </a:r>
            <a:r>
              <a:rPr lang="vi-VN" dirty="0">
                <a:solidFill>
                  <a:schemeClr val="tx1"/>
                </a:solidFill>
              </a:rPr>
              <a:t> trên </a:t>
            </a:r>
            <a:r>
              <a:rPr lang="vi-VN" dirty="0" err="1">
                <a:solidFill>
                  <a:schemeClr val="tx1"/>
                </a:solidFill>
              </a:rPr>
              <a:t>giá</a:t>
            </a:r>
            <a:r>
              <a:rPr lang="vi-VN" dirty="0">
                <a:solidFill>
                  <a:schemeClr val="tx1"/>
                </a:solidFill>
              </a:rPr>
              <a:t> </a:t>
            </a:r>
            <a:r>
              <a:rPr lang="vi-VN" dirty="0" err="1">
                <a:solidFill>
                  <a:schemeClr val="tx1"/>
                </a:solidFill>
              </a:rPr>
              <a:t>trị</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lớp</a:t>
            </a:r>
            <a:r>
              <a:rPr lang="vi-VN" dirty="0">
                <a:solidFill>
                  <a:schemeClr val="tx1"/>
                </a:solidFill>
              </a:rPr>
              <a:t> trên </a:t>
            </a:r>
            <a:r>
              <a:rPr lang="vi-VN" dirty="0" err="1">
                <a:solidFill>
                  <a:schemeClr val="tx1"/>
                </a:solidFill>
              </a:rPr>
              <a:t>cùng</a:t>
            </a:r>
            <a:r>
              <a:rPr lang="vi-VN" dirty="0">
                <a:solidFill>
                  <a:schemeClr val="tx1"/>
                </a:solidFill>
              </a:rPr>
              <a:t>. </a:t>
            </a:r>
            <a:r>
              <a:rPr lang="vi-VN" dirty="0" err="1">
                <a:solidFill>
                  <a:schemeClr val="tx1"/>
                </a:solidFill>
              </a:rPr>
              <a:t>Chúng</a:t>
            </a:r>
            <a:r>
              <a:rPr lang="vi-VN" dirty="0">
                <a:solidFill>
                  <a:schemeClr val="tx1"/>
                </a:solidFill>
              </a:rPr>
              <a:t> tôi </a:t>
            </a:r>
            <a:r>
              <a:rPr lang="vi-VN" dirty="0" err="1">
                <a:solidFill>
                  <a:schemeClr val="tx1"/>
                </a:solidFill>
              </a:rPr>
              <a:t>có</a:t>
            </a:r>
            <a:r>
              <a:rPr lang="vi-VN" dirty="0">
                <a:solidFill>
                  <a:schemeClr val="tx1"/>
                </a:solidFill>
              </a:rPr>
              <a:t> </a:t>
            </a:r>
            <a:r>
              <a:rPr lang="vi-VN" dirty="0" err="1">
                <a:solidFill>
                  <a:schemeClr val="tx1"/>
                </a:solidFill>
              </a:rPr>
              <a:t>một</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mờ</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nổi</a:t>
            </a:r>
            <a:r>
              <a:rPr lang="vi-VN" dirty="0">
                <a:solidFill>
                  <a:schemeClr val="tx1"/>
                </a:solidFill>
              </a:rPr>
              <a:t> </a:t>
            </a:r>
            <a:r>
              <a:rPr lang="vi-VN" dirty="0" err="1">
                <a:solidFill>
                  <a:schemeClr val="tx1"/>
                </a:solidFill>
              </a:rPr>
              <a:t>bật</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cạnh</a:t>
            </a:r>
            <a:r>
              <a:rPr lang="vi-VN" dirty="0">
                <a:solidFill>
                  <a:schemeClr val="tx1"/>
                </a:solidFill>
              </a:rPr>
              <a:t> </a:t>
            </a:r>
            <a:r>
              <a:rPr lang="vi-VN" dirty="0" err="1">
                <a:solidFill>
                  <a:schemeClr val="tx1"/>
                </a:solidFill>
              </a:rPr>
              <a:t>đậm</a:t>
            </a:r>
            <a:r>
              <a:rPr lang="vi-VN" dirty="0">
                <a:solidFill>
                  <a:schemeClr val="tx1"/>
                </a:solidFill>
              </a:rPr>
              <a:t> </a:t>
            </a:r>
            <a:r>
              <a:rPr lang="vi-VN" dirty="0" err="1">
                <a:solidFill>
                  <a:schemeClr val="tx1"/>
                </a:solidFill>
              </a:rPr>
              <a:t>nhất</a:t>
            </a:r>
            <a:r>
              <a:rPr lang="vi-VN" dirty="0">
                <a:solidFill>
                  <a:schemeClr val="tx1"/>
                </a:solidFill>
              </a:rPr>
              <a:t>.</a:t>
            </a:r>
            <a:endParaRPr lang="en-US" dirty="0">
              <a:solidFill>
                <a:schemeClr val="tx1"/>
              </a:solidFill>
            </a:endParaRPr>
          </a:p>
        </p:txBody>
      </p:sp>
      <p:sp>
        <p:nvSpPr>
          <p:cNvPr id="6" name="Chỗ dành sẵn cho Số hiệu Bản chiếu 5">
            <a:extLst>
              <a:ext uri="{FF2B5EF4-FFF2-40B4-BE49-F238E27FC236}">
                <a16:creationId xmlns:a16="http://schemas.microsoft.com/office/drawing/2014/main" id="{1B40B0B5-DF87-4EFB-9093-1B28C86A34A8}"/>
              </a:ext>
            </a:extLst>
          </p:cNvPr>
          <p:cNvSpPr>
            <a:spLocks noGrp="1"/>
          </p:cNvSpPr>
          <p:nvPr>
            <p:ph type="sldNum" sz="quarter" idx="11"/>
          </p:nvPr>
        </p:nvSpPr>
        <p:spPr/>
        <p:txBody>
          <a:bodyPr/>
          <a:lstStyle/>
          <a:p>
            <a:fld id="{02D76CAB-BAFC-4158-88F7-55F12F77BF20}" type="slidenum">
              <a:rPr lang="en-US" smtClean="0"/>
              <a:t>43</a:t>
            </a:fld>
            <a:endParaRPr lang="en-US"/>
          </a:p>
        </p:txBody>
      </p:sp>
      <p:sp>
        <p:nvSpPr>
          <p:cNvPr id="17" name="Hộp Văn bản 16">
            <a:extLst>
              <a:ext uri="{FF2B5EF4-FFF2-40B4-BE49-F238E27FC236}">
                <a16:creationId xmlns:a16="http://schemas.microsoft.com/office/drawing/2014/main" id="{62095E78-B4D8-4FE7-8505-36AD85874A12}"/>
              </a:ext>
            </a:extLst>
          </p:cNvPr>
          <p:cNvSpPr txBox="1"/>
          <p:nvPr/>
        </p:nvSpPr>
        <p:spPr>
          <a:xfrm>
            <a:off x="891499" y="2195680"/>
            <a:ext cx="5086350" cy="307777"/>
          </a:xfrm>
          <a:prstGeom prst="rect">
            <a:avLst/>
          </a:prstGeom>
          <a:noFill/>
        </p:spPr>
        <p:txBody>
          <a:bodyPr wrap="square">
            <a:spAutoFit/>
          </a:bodyPr>
          <a:lstStyle/>
          <a:p>
            <a:r>
              <a:rPr lang="de-DE" b="1" dirty="0">
                <a:solidFill>
                  <a:schemeClr val="tx1"/>
                </a:solidFill>
              </a:rPr>
              <a:t>blur_img=cv2.GaussianBlur(invert_img, (111,111),0)</a:t>
            </a:r>
            <a:endParaRPr lang="en-US" b="1" dirty="0">
              <a:solidFill>
                <a:schemeClr val="tx1"/>
              </a:solidFill>
            </a:endParaRPr>
          </a:p>
        </p:txBody>
      </p:sp>
      <p:sp>
        <p:nvSpPr>
          <p:cNvPr id="22" name="Hộp Văn bản 21">
            <a:extLst>
              <a:ext uri="{FF2B5EF4-FFF2-40B4-BE49-F238E27FC236}">
                <a16:creationId xmlns:a16="http://schemas.microsoft.com/office/drawing/2014/main" id="{88648DEB-2DB5-408D-AA20-A06A38D949B8}"/>
              </a:ext>
            </a:extLst>
          </p:cNvPr>
          <p:cNvSpPr txBox="1"/>
          <p:nvPr/>
        </p:nvSpPr>
        <p:spPr>
          <a:xfrm>
            <a:off x="763256" y="4298704"/>
            <a:ext cx="5086350" cy="523220"/>
          </a:xfrm>
          <a:prstGeom prst="rect">
            <a:avLst/>
          </a:prstGeom>
          <a:noFill/>
        </p:spPr>
        <p:txBody>
          <a:bodyPr wrap="square">
            <a:spAutoFit/>
          </a:bodyPr>
          <a:lstStyle/>
          <a:p>
            <a:r>
              <a:rPr lang="en-US" b="1" dirty="0" err="1">
                <a:solidFill>
                  <a:schemeClr val="tx1"/>
                </a:solidFill>
              </a:rPr>
              <a:t>sketch_img</a:t>
            </a:r>
            <a:r>
              <a:rPr lang="en-US" b="1" dirty="0">
                <a:solidFill>
                  <a:schemeClr val="tx1"/>
                </a:solidFill>
              </a:rPr>
              <a:t>=cv2.divide(</a:t>
            </a:r>
            <a:r>
              <a:rPr lang="en-US" b="1" dirty="0" err="1">
                <a:solidFill>
                  <a:schemeClr val="tx1"/>
                </a:solidFill>
              </a:rPr>
              <a:t>grey_img</a:t>
            </a:r>
            <a:r>
              <a:rPr lang="en-US" b="1" dirty="0">
                <a:solidFill>
                  <a:schemeClr val="tx1"/>
                </a:solidFill>
              </a:rPr>
              <a:t>,</a:t>
            </a:r>
            <a:r>
              <a:rPr lang="de-DE" b="1" dirty="0">
                <a:solidFill>
                  <a:schemeClr val="tx1"/>
                </a:solidFill>
              </a:rPr>
              <a:t>255-blur_img</a:t>
            </a:r>
            <a:r>
              <a:rPr lang="en-US" b="1" dirty="0">
                <a:solidFill>
                  <a:schemeClr val="tx1"/>
                </a:solidFill>
              </a:rPr>
              <a:t>, scale=256.0)</a:t>
            </a:r>
          </a:p>
        </p:txBody>
      </p:sp>
    </p:spTree>
    <p:extLst>
      <p:ext uri="{BB962C8B-B14F-4D97-AF65-F5344CB8AC3E}">
        <p14:creationId xmlns:p14="http://schemas.microsoft.com/office/powerpoint/2010/main" val="2671484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6"/>
          <p:cNvSpPr txBox="1">
            <a:spLocks noGrp="1"/>
          </p:cNvSpPr>
          <p:nvPr>
            <p:ph type="title"/>
          </p:nvPr>
        </p:nvSpPr>
        <p:spPr>
          <a:xfrm>
            <a:off x="1223047" y="29455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59" name="Google Shape;659;p56"/>
          <p:cNvSpPr txBox="1">
            <a:spLocks noGrp="1"/>
          </p:cNvSpPr>
          <p:nvPr>
            <p:ph type="title" idx="2"/>
          </p:nvPr>
        </p:nvSpPr>
        <p:spPr>
          <a:xfrm>
            <a:off x="3415525" y="1064975"/>
            <a:ext cx="46998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Teamwork</a:t>
            </a:r>
            <a:endParaRPr dirty="0"/>
          </a:p>
        </p:txBody>
      </p:sp>
      <p:pic>
        <p:nvPicPr>
          <p:cNvPr id="661" name="Google Shape;661;p56"/>
          <p:cNvPicPr preferRelativeResize="0"/>
          <p:nvPr/>
        </p:nvPicPr>
        <p:blipFill rotWithShape="1">
          <a:blip r:embed="rId3">
            <a:alphaModFix/>
          </a:blip>
          <a:srcRect l="4012" t="403" r="20418" b="24829"/>
          <a:stretch/>
        </p:blipFill>
        <p:spPr>
          <a:xfrm>
            <a:off x="3308947" y="2609845"/>
            <a:ext cx="3249372" cy="3224400"/>
          </a:xfrm>
          <a:prstGeom prst="flowChartDecision">
            <a:avLst/>
          </a:prstGeom>
          <a:noFill/>
          <a:ln>
            <a:noFill/>
          </a:ln>
        </p:spPr>
      </p:pic>
      <p:sp>
        <p:nvSpPr>
          <p:cNvPr id="662" name="Google Shape;662;p56"/>
          <p:cNvSpPr/>
          <p:nvPr/>
        </p:nvSpPr>
        <p:spPr>
          <a:xfrm rot="5400000">
            <a:off x="4384225" y="893498"/>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858523A8-A4BB-4971-9ED3-0BADF56EF861}"/>
              </a:ext>
            </a:extLst>
          </p:cNvPr>
          <p:cNvSpPr>
            <a:spLocks noGrp="1"/>
          </p:cNvSpPr>
          <p:nvPr>
            <p:ph type="sldNum" sz="quarter" idx="11"/>
          </p:nvPr>
        </p:nvSpPr>
        <p:spPr/>
        <p:txBody>
          <a:bodyPr/>
          <a:lstStyle/>
          <a:p>
            <a:fld id="{02D76CAB-BAFC-4158-88F7-55F12F77BF20}" type="slidenum">
              <a:rPr lang="en-US" smtClean="0"/>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67"/>
          <p:cNvSpPr/>
          <p:nvPr/>
        </p:nvSpPr>
        <p:spPr>
          <a:xfrm rot="2700000">
            <a:off x="7154306" y="1833602"/>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7"/>
          <p:cNvSpPr/>
          <p:nvPr/>
        </p:nvSpPr>
        <p:spPr>
          <a:xfrm rot="2700000">
            <a:off x="1363319" y="1818289"/>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67"/>
          <p:cNvSpPr txBox="1">
            <a:spLocks noGrp="1"/>
          </p:cNvSpPr>
          <p:nvPr>
            <p:ph type="subTitle" idx="1"/>
          </p:nvPr>
        </p:nvSpPr>
        <p:spPr>
          <a:xfrm>
            <a:off x="713325"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Respect</a:t>
            </a:r>
            <a:endParaRPr dirty="0"/>
          </a:p>
        </p:txBody>
      </p:sp>
      <p:sp>
        <p:nvSpPr>
          <p:cNvPr id="852" name="Google Shape;852;p67"/>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Kỹ năng</a:t>
            </a:r>
            <a:endParaRPr dirty="0"/>
          </a:p>
        </p:txBody>
      </p:sp>
      <p:sp>
        <p:nvSpPr>
          <p:cNvPr id="853" name="Google Shape;853;p67"/>
          <p:cNvSpPr txBox="1">
            <a:spLocks noGrp="1"/>
          </p:cNvSpPr>
          <p:nvPr>
            <p:ph type="subTitle" idx="2"/>
          </p:nvPr>
        </p:nvSpPr>
        <p:spPr>
          <a:xfrm>
            <a:off x="2644248"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Listen</a:t>
            </a:r>
            <a:endParaRPr dirty="0"/>
          </a:p>
        </p:txBody>
      </p:sp>
      <p:sp>
        <p:nvSpPr>
          <p:cNvPr id="854" name="Google Shape;854;p67"/>
          <p:cNvSpPr txBox="1">
            <a:spLocks noGrp="1"/>
          </p:cNvSpPr>
          <p:nvPr>
            <p:ph type="subTitle" idx="3"/>
          </p:nvPr>
        </p:nvSpPr>
        <p:spPr>
          <a:xfrm>
            <a:off x="4571354"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On time</a:t>
            </a:r>
            <a:endParaRPr dirty="0"/>
          </a:p>
        </p:txBody>
      </p:sp>
      <p:sp>
        <p:nvSpPr>
          <p:cNvPr id="858" name="Google Shape;858;p67"/>
          <p:cNvSpPr txBox="1">
            <a:spLocks noGrp="1"/>
          </p:cNvSpPr>
          <p:nvPr>
            <p:ph type="subTitle" idx="7"/>
          </p:nvPr>
        </p:nvSpPr>
        <p:spPr>
          <a:xfrm>
            <a:off x="6501031"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Finish</a:t>
            </a:r>
            <a:endParaRPr dirty="0"/>
          </a:p>
        </p:txBody>
      </p:sp>
      <p:sp>
        <p:nvSpPr>
          <p:cNvPr id="859" name="Google Shape;859;p67"/>
          <p:cNvSpPr/>
          <p:nvPr/>
        </p:nvSpPr>
        <p:spPr>
          <a:xfrm rot="2700000">
            <a:off x="3293656" y="1833602"/>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7"/>
          <p:cNvSpPr/>
          <p:nvPr/>
        </p:nvSpPr>
        <p:spPr>
          <a:xfrm rot="2700000">
            <a:off x="5223969" y="1833602"/>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 name="Google Shape;861;p67"/>
          <p:cNvGrpSpPr/>
          <p:nvPr/>
        </p:nvGrpSpPr>
        <p:grpSpPr>
          <a:xfrm>
            <a:off x="5337941" y="1947548"/>
            <a:ext cx="398712" cy="398746"/>
            <a:chOff x="-34032200" y="2634975"/>
            <a:chExt cx="292225" cy="292250"/>
          </a:xfrm>
        </p:grpSpPr>
        <p:sp>
          <p:nvSpPr>
            <p:cNvPr id="862" name="Google Shape;862;p67"/>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7"/>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7"/>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67"/>
          <p:cNvGrpSpPr/>
          <p:nvPr/>
        </p:nvGrpSpPr>
        <p:grpSpPr>
          <a:xfrm>
            <a:off x="3408148" y="1924758"/>
            <a:ext cx="397654" cy="397654"/>
            <a:chOff x="-33673825" y="1916675"/>
            <a:chExt cx="291450" cy="291450"/>
          </a:xfrm>
        </p:grpSpPr>
        <p:sp>
          <p:nvSpPr>
            <p:cNvPr id="866" name="Google Shape;866;p67"/>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7"/>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7"/>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7"/>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67"/>
          <p:cNvGrpSpPr/>
          <p:nvPr/>
        </p:nvGrpSpPr>
        <p:grpSpPr>
          <a:xfrm>
            <a:off x="7264176" y="1959175"/>
            <a:ext cx="403010" cy="399769"/>
            <a:chOff x="-33676975" y="2275050"/>
            <a:chExt cx="295375" cy="293000"/>
          </a:xfrm>
        </p:grpSpPr>
        <p:sp>
          <p:nvSpPr>
            <p:cNvPr id="871" name="Google Shape;871;p67"/>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7"/>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7"/>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 name="Google Shape;879;p67"/>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9220;p85">
            <a:extLst>
              <a:ext uri="{FF2B5EF4-FFF2-40B4-BE49-F238E27FC236}">
                <a16:creationId xmlns:a16="http://schemas.microsoft.com/office/drawing/2014/main" id="{72BCFF8B-3EAA-4E17-A9AC-6F14E2F76110}"/>
              </a:ext>
            </a:extLst>
          </p:cNvPr>
          <p:cNvGrpSpPr/>
          <p:nvPr/>
        </p:nvGrpSpPr>
        <p:grpSpPr>
          <a:xfrm>
            <a:off x="1552969" y="1924236"/>
            <a:ext cx="301161" cy="339535"/>
            <a:chOff x="3299850" y="238575"/>
            <a:chExt cx="427725" cy="482225"/>
          </a:xfrm>
          <a:solidFill>
            <a:schemeClr val="tx1"/>
          </a:solidFill>
        </p:grpSpPr>
        <p:sp>
          <p:nvSpPr>
            <p:cNvPr id="45" name="Google Shape;9221;p85">
              <a:extLst>
                <a:ext uri="{FF2B5EF4-FFF2-40B4-BE49-F238E27FC236}">
                  <a16:creationId xmlns:a16="http://schemas.microsoft.com/office/drawing/2014/main" id="{522E31F2-C0EC-4DCE-88A0-E3C379E6E451}"/>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9222;p85">
              <a:extLst>
                <a:ext uri="{FF2B5EF4-FFF2-40B4-BE49-F238E27FC236}">
                  <a16:creationId xmlns:a16="http://schemas.microsoft.com/office/drawing/2014/main" id="{3C484F5D-7D49-429F-A53C-33DE5C76E04A}"/>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9223;p85">
              <a:extLst>
                <a:ext uri="{FF2B5EF4-FFF2-40B4-BE49-F238E27FC236}">
                  <a16:creationId xmlns:a16="http://schemas.microsoft.com/office/drawing/2014/main" id="{C0ED09FE-EC9B-4B1F-87C6-976C553DDE4F}"/>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9224;p85">
              <a:extLst>
                <a:ext uri="{FF2B5EF4-FFF2-40B4-BE49-F238E27FC236}">
                  <a16:creationId xmlns:a16="http://schemas.microsoft.com/office/drawing/2014/main" id="{F391C6C4-9F11-4BAA-B097-2EB713DADEF1}"/>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225;p85">
              <a:extLst>
                <a:ext uri="{FF2B5EF4-FFF2-40B4-BE49-F238E27FC236}">
                  <a16:creationId xmlns:a16="http://schemas.microsoft.com/office/drawing/2014/main" id="{78794D7D-30C0-41D3-A619-691D6AF8912C}"/>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 name="Chỗ dành sẵn cho Số hiệu Bản chiếu 2">
            <a:extLst>
              <a:ext uri="{FF2B5EF4-FFF2-40B4-BE49-F238E27FC236}">
                <a16:creationId xmlns:a16="http://schemas.microsoft.com/office/drawing/2014/main" id="{C64B4486-C50D-4B04-A7D1-434CB2C69B26}"/>
              </a:ext>
            </a:extLst>
          </p:cNvPr>
          <p:cNvSpPr>
            <a:spLocks noGrp="1"/>
          </p:cNvSpPr>
          <p:nvPr>
            <p:ph type="sldNum" sz="quarter" idx="11"/>
          </p:nvPr>
        </p:nvSpPr>
        <p:spPr/>
        <p:txBody>
          <a:bodyPr/>
          <a:lstStyle/>
          <a:p>
            <a:fld id="{02D76CAB-BAFC-4158-88F7-55F12F77BF20}" type="slidenum">
              <a:rPr lang="en-US" smtClean="0"/>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635230" y="32190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Phân</a:t>
            </a:r>
            <a:r>
              <a:rPr lang="en-US" sz="2800" dirty="0">
                <a:latin typeface="+mn-lt"/>
              </a:rPr>
              <a:t> </a:t>
            </a:r>
            <a:r>
              <a:rPr lang="en-US" sz="2800" dirty="0" err="1">
                <a:latin typeface="+mn-lt"/>
              </a:rPr>
              <a:t>công</a:t>
            </a:r>
            <a:r>
              <a:rPr lang="en-US" sz="2800" dirty="0">
                <a:latin typeface="+mn-lt"/>
              </a:rPr>
              <a:t> </a:t>
            </a:r>
            <a:r>
              <a:rPr lang="en-US" sz="2800" dirty="0" err="1">
                <a:latin typeface="+mn-lt"/>
              </a:rPr>
              <a:t>làm</a:t>
            </a:r>
            <a:r>
              <a:rPr lang="en-US" sz="2800" dirty="0">
                <a:latin typeface="+mn-lt"/>
              </a:rPr>
              <a:t> </a:t>
            </a:r>
            <a:r>
              <a:rPr lang="en-US" sz="2800" dirty="0" err="1">
                <a:latin typeface="+mn-lt"/>
              </a:rPr>
              <a:t>việc</a:t>
            </a:r>
            <a:endParaRPr lang="en-US" sz="2800" dirty="0">
              <a:latin typeface="+mn-lt"/>
            </a:endParaRPr>
          </a:p>
        </p:txBody>
      </p:sp>
      <p:sp>
        <p:nvSpPr>
          <p:cNvPr id="404" name="Google Shape;404;p39"/>
          <p:cNvSpPr/>
          <p:nvPr/>
        </p:nvSpPr>
        <p:spPr>
          <a:xfrm rot="5400000">
            <a:off x="1681950" y="-10739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 name="Google Shape;892;p69">
            <a:extLst>
              <a:ext uri="{FF2B5EF4-FFF2-40B4-BE49-F238E27FC236}">
                <a16:creationId xmlns:a16="http://schemas.microsoft.com/office/drawing/2014/main" id="{B8E3CC98-5F58-47B3-8D33-29A43A168722}"/>
              </a:ext>
            </a:extLst>
          </p:cNvPr>
          <p:cNvGraphicFramePr/>
          <p:nvPr>
            <p:extLst>
              <p:ext uri="{D42A27DB-BD31-4B8C-83A1-F6EECF244321}">
                <p14:modId xmlns:p14="http://schemas.microsoft.com/office/powerpoint/2010/main" val="4290085304"/>
              </p:ext>
            </p:extLst>
          </p:nvPr>
        </p:nvGraphicFramePr>
        <p:xfrm>
          <a:off x="479191" y="1037284"/>
          <a:ext cx="7873539" cy="3869695"/>
        </p:xfrm>
        <a:graphic>
          <a:graphicData uri="http://schemas.openxmlformats.org/drawingml/2006/table">
            <a:tbl>
              <a:tblPr>
                <a:noFill/>
                <a:tableStyleId>{99B22008-F1F8-4E37-B1E7-1652A29118DF}</a:tableStyleId>
              </a:tblPr>
              <a:tblGrid>
                <a:gridCol w="779795">
                  <a:extLst>
                    <a:ext uri="{9D8B030D-6E8A-4147-A177-3AD203B41FA5}">
                      <a16:colId xmlns:a16="http://schemas.microsoft.com/office/drawing/2014/main" val="20000"/>
                    </a:ext>
                  </a:extLst>
                </a:gridCol>
                <a:gridCol w="1335881">
                  <a:extLst>
                    <a:ext uri="{9D8B030D-6E8A-4147-A177-3AD203B41FA5}">
                      <a16:colId xmlns:a16="http://schemas.microsoft.com/office/drawing/2014/main" val="20001"/>
                    </a:ext>
                  </a:extLst>
                </a:gridCol>
                <a:gridCol w="1114425">
                  <a:extLst>
                    <a:ext uri="{9D8B030D-6E8A-4147-A177-3AD203B41FA5}">
                      <a16:colId xmlns:a16="http://schemas.microsoft.com/office/drawing/2014/main" val="20002"/>
                    </a:ext>
                  </a:extLst>
                </a:gridCol>
                <a:gridCol w="3914775">
                  <a:extLst>
                    <a:ext uri="{9D8B030D-6E8A-4147-A177-3AD203B41FA5}">
                      <a16:colId xmlns:a16="http://schemas.microsoft.com/office/drawing/2014/main" val="20003"/>
                    </a:ext>
                  </a:extLst>
                </a:gridCol>
                <a:gridCol w="728663">
                  <a:extLst>
                    <a:ext uri="{9D8B030D-6E8A-4147-A177-3AD203B41FA5}">
                      <a16:colId xmlns:a16="http://schemas.microsoft.com/office/drawing/2014/main" val="20004"/>
                    </a:ext>
                  </a:extLst>
                </a:gridCol>
              </a:tblGrid>
              <a:tr h="442792">
                <a:tc>
                  <a:txBody>
                    <a:bodyPr/>
                    <a:lstStyle/>
                    <a:p>
                      <a:pPr marL="0" lvl="0" indent="0" algn="ctr" rtl="0">
                        <a:spcBef>
                          <a:spcPts val="0"/>
                        </a:spcBef>
                        <a:spcAft>
                          <a:spcPts val="0"/>
                        </a:spcAft>
                        <a:buNone/>
                      </a:pPr>
                      <a:r>
                        <a:rPr lang="en-US" sz="1100" dirty="0">
                          <a:solidFill>
                            <a:schemeClr val="dk1"/>
                          </a:solidFill>
                          <a:latin typeface="+mn-lt"/>
                          <a:ea typeface="DM Serif Display"/>
                          <a:cs typeface="DM Serif Display"/>
                          <a:sym typeface="DM Serif Display"/>
                        </a:rPr>
                        <a:t>STT</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Họ</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và</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Tên</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solidFill>
                            <a:schemeClr val="dk1"/>
                          </a:solidFill>
                          <a:latin typeface="+mn-lt"/>
                          <a:ea typeface="DM Serif Display"/>
                          <a:cs typeface="DM Serif Display"/>
                          <a:sym typeface="DM Serif Display"/>
                        </a:rPr>
                        <a:t>MSSV</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Công</a:t>
                      </a:r>
                      <a:r>
                        <a:rPr lang="en-US" sz="1100" baseline="0" dirty="0">
                          <a:solidFill>
                            <a:schemeClr val="dk1"/>
                          </a:solidFill>
                          <a:latin typeface="+mn-lt"/>
                          <a:ea typeface="DM Serif Display"/>
                          <a:cs typeface="DM Serif Display"/>
                          <a:sym typeface="DM Serif Display"/>
                        </a:rPr>
                        <a:t> </a:t>
                      </a:r>
                      <a:r>
                        <a:rPr lang="en-US" sz="1100" baseline="0" dirty="0" err="1">
                          <a:solidFill>
                            <a:schemeClr val="dk1"/>
                          </a:solidFill>
                          <a:latin typeface="+mn-lt"/>
                          <a:ea typeface="DM Serif Display"/>
                          <a:cs typeface="DM Serif Display"/>
                          <a:sym typeface="DM Serif Display"/>
                        </a:rPr>
                        <a:t>việc</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Hoàn</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thành</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1157065">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1</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Võ Nhật Thanh</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19522245</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Tìm hiểu tài liệu. Tập trung lý thuyết Gradient,phương pháp laplace và phương pháp photo sketch. Tìm hiểu code, chạy demo trên colab. Làm slide, thuyết trình và viết báo cáo phần tập trung</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71384">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2</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Lê Vinh Quang</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19522093</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tài</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liệu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 </a:t>
                      </a:r>
                      <a:r>
                        <a:rPr lang="vi-VN" sz="1200" b="0" i="0" u="none" strike="noStrike" cap="none" dirty="0" err="1">
                          <a:solidFill>
                            <a:schemeClr val="dk1"/>
                          </a:solidFill>
                          <a:latin typeface="Arial"/>
                          <a:ea typeface="Actor"/>
                          <a:cs typeface="Actor"/>
                          <a:sym typeface="Actor"/>
                        </a:rPr>
                        <a:t>vào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lý</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Edge</a:t>
                      </a:r>
                      <a:r>
                        <a:rPr lang="en-US" sz="1200" b="0" i="0" u="none" strike="noStrike" cap="none" dirty="0">
                          <a:solidFill>
                            <a:schemeClr val="dk1"/>
                          </a:solidFill>
                          <a:latin typeface="Arial"/>
                          <a:ea typeface="Actor"/>
                          <a:cs typeface="Actor"/>
                          <a:sym typeface="Actor"/>
                        </a:rPr>
                        <a:t>,</a:t>
                      </a:r>
                      <a:r>
                        <a:rPr lang="en-US" sz="1200" b="0" i="0" u="none" strike="noStrike" cap="none" dirty="0" err="1">
                          <a:solidFill>
                            <a:schemeClr val="dk1"/>
                          </a:solidFill>
                          <a:latin typeface="Arial"/>
                          <a:ea typeface="Actor"/>
                          <a:cs typeface="Actor"/>
                          <a:sym typeface="Actor"/>
                        </a:rPr>
                        <a:t>kỹ</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Robert, Sobel</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code</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chạy</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demo</a:t>
                      </a:r>
                      <a:r>
                        <a:rPr lang="vi-VN" sz="1200" b="0" i="0" u="none" strike="noStrike" cap="none" dirty="0">
                          <a:solidFill>
                            <a:schemeClr val="dk1"/>
                          </a:solidFill>
                          <a:latin typeface="Arial"/>
                          <a:ea typeface="Actor"/>
                          <a:cs typeface="Actor"/>
                          <a:sym typeface="Actor"/>
                        </a:rPr>
                        <a:t> trên </a:t>
                      </a:r>
                      <a:r>
                        <a:rPr lang="vi-VN" sz="1200" b="0" i="0" u="none" strike="noStrike" cap="none" dirty="0" err="1">
                          <a:solidFill>
                            <a:schemeClr val="dk1"/>
                          </a:solidFill>
                          <a:latin typeface="Arial"/>
                          <a:ea typeface="Actor"/>
                          <a:cs typeface="Actor"/>
                          <a:sym typeface="Actor"/>
                        </a:rPr>
                        <a:t>colab</a:t>
                      </a:r>
                      <a:r>
                        <a:rPr lang="vi-VN" sz="1200" b="0" i="0" u="none" strike="noStrike" cap="none" dirty="0">
                          <a:solidFill>
                            <a:schemeClr val="dk1"/>
                          </a:solidFill>
                          <a:latin typeface="Arial"/>
                          <a:ea typeface="Actor"/>
                          <a:cs typeface="Actor"/>
                          <a:sym typeface="Actor"/>
                        </a:rPr>
                        <a:t>.</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Đóng</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góp</a:t>
                      </a:r>
                      <a:r>
                        <a:rPr lang="en-US" sz="1200" b="0" i="0" u="none" strike="noStrike" cap="none" dirty="0">
                          <a:solidFill>
                            <a:schemeClr val="dk1"/>
                          </a:solidFill>
                          <a:latin typeface="Arial"/>
                          <a:ea typeface="Actor"/>
                          <a:cs typeface="Actor"/>
                          <a:sym typeface="Actor"/>
                        </a:rPr>
                        <a:t> ý </a:t>
                      </a:r>
                      <a:r>
                        <a:rPr lang="en-US" sz="1200" b="0" i="0" u="none" strike="noStrike" cap="none" dirty="0" err="1">
                          <a:solidFill>
                            <a:schemeClr val="dk1"/>
                          </a:solidFill>
                          <a:latin typeface="Arial"/>
                          <a:ea typeface="Actor"/>
                          <a:cs typeface="Actor"/>
                          <a:sym typeface="Actor"/>
                        </a:rPr>
                        <a:t>kiến</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làm</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silde</a:t>
                      </a:r>
                      <a:r>
                        <a:rPr lang="en-US" sz="1200" b="0" i="0" u="none" strike="noStrike" cap="none" dirty="0">
                          <a:solidFill>
                            <a:schemeClr val="dk1"/>
                          </a:solidFill>
                          <a:latin typeface="Arial"/>
                          <a:ea typeface="Actor"/>
                          <a:cs typeface="Actor"/>
                          <a:sym typeface="Actor"/>
                        </a:rPr>
                        <a:t>.</a:t>
                      </a:r>
                      <a:r>
                        <a:rPr lang="vi-VN" sz="1200" b="0" i="0" u="none" strike="noStrike" cap="none" dirty="0">
                          <a:solidFill>
                            <a:schemeClr val="dk1"/>
                          </a:solidFill>
                          <a:latin typeface="Arial"/>
                          <a:ea typeface="Actor"/>
                          <a:cs typeface="Actor"/>
                          <a:sym typeface="Actor"/>
                        </a:rPr>
                        <a:t> </a:t>
                      </a:r>
                      <a:r>
                        <a:rPr lang="en-US" sz="1200" b="0" i="0" u="none" strike="noStrike" cap="none" dirty="0">
                          <a:solidFill>
                            <a:schemeClr val="dk1"/>
                          </a:solidFill>
                          <a:latin typeface="Arial"/>
                          <a:ea typeface="Actor"/>
                          <a:cs typeface="Actor"/>
                          <a:sym typeface="Actor"/>
                        </a:rPr>
                        <a:t>T</a:t>
                      </a:r>
                      <a:r>
                        <a:rPr lang="vi-VN" sz="1200" b="0" i="0" u="none" strike="noStrike" cap="none" dirty="0" err="1">
                          <a:solidFill>
                            <a:schemeClr val="dk1"/>
                          </a:solidFill>
                          <a:latin typeface="Arial"/>
                          <a:ea typeface="Actor"/>
                          <a:cs typeface="Actor"/>
                          <a:sym typeface="Actor"/>
                        </a:rPr>
                        <a: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trình</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và</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viết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báo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phần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a:t>
                      </a:r>
                    </a:p>
                    <a:p>
                      <a:pPr marL="0" lvl="0" indent="0" algn="ctr" rtl="0">
                        <a:spcBef>
                          <a:spcPts val="0"/>
                        </a:spcBef>
                        <a:spcAft>
                          <a:spcPts val="0"/>
                        </a:spcAft>
                        <a:buNone/>
                      </a:pPr>
                      <a:endParaRPr lang="en-US" sz="1200" b="0" i="0" u="none" strike="noStrike" cap="none" dirty="0">
                        <a:solidFill>
                          <a:schemeClr val="dk1"/>
                        </a:solidFill>
                        <a:latin typeface="Arial"/>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71384">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3</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Trần Trung Tín</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19522351</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tài</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liệu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 </a:t>
                      </a:r>
                      <a:r>
                        <a:rPr lang="vi-VN" sz="1200" b="0" i="0" u="none" strike="noStrike" cap="none" dirty="0" err="1">
                          <a:solidFill>
                            <a:schemeClr val="dk1"/>
                          </a:solidFill>
                          <a:latin typeface="Arial"/>
                          <a:ea typeface="Actor"/>
                          <a:cs typeface="Actor"/>
                          <a:sym typeface="Actor"/>
                        </a:rPr>
                        <a:t>vào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lý</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Edge</a:t>
                      </a:r>
                      <a:r>
                        <a:rPr lang="en-US" sz="1200" b="0" i="0" u="none" strike="noStrike" cap="none" dirty="0">
                          <a:solidFill>
                            <a:schemeClr val="dk1"/>
                          </a:solidFill>
                          <a:latin typeface="Arial"/>
                          <a:ea typeface="Actor"/>
                          <a:cs typeface="Actor"/>
                          <a:sym typeface="Actor"/>
                        </a:rPr>
                        <a:t> detection, </a:t>
                      </a:r>
                      <a:r>
                        <a:rPr lang="en-US" sz="1200" b="0" i="0" u="none" strike="noStrike" cap="none" dirty="0" err="1">
                          <a:solidFill>
                            <a:schemeClr val="dk1"/>
                          </a:solidFill>
                          <a:latin typeface="Arial"/>
                          <a:ea typeface="Actor"/>
                          <a:cs typeface="Actor"/>
                          <a:sym typeface="Actor"/>
                        </a:rPr>
                        <a:t>kỹ</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canny </a:t>
                      </a:r>
                      <a:r>
                        <a:rPr lang="en-US" sz="1200" b="0" i="0" u="none" strike="noStrike" cap="none" dirty="0" err="1">
                          <a:solidFill>
                            <a:schemeClr val="dk1"/>
                          </a:solidFill>
                          <a:latin typeface="Arial"/>
                          <a:ea typeface="Actor"/>
                          <a:cs typeface="Actor"/>
                          <a:sym typeface="Actor"/>
                        </a:rPr>
                        <a:t>và</a:t>
                      </a:r>
                      <a:r>
                        <a:rPr lang="en-US" sz="1200" b="0" i="0" u="none" strike="noStrike" cap="none" dirty="0">
                          <a:solidFill>
                            <a:schemeClr val="dk1"/>
                          </a:solidFill>
                          <a:latin typeface="Arial"/>
                          <a:ea typeface="Actor"/>
                          <a:cs typeface="Actor"/>
                          <a:sym typeface="Actor"/>
                        </a:rPr>
                        <a:t> so </a:t>
                      </a:r>
                      <a:r>
                        <a:rPr lang="en-US" sz="1200" b="0" i="0" u="none" strike="noStrike" cap="none" dirty="0" err="1">
                          <a:solidFill>
                            <a:schemeClr val="dk1"/>
                          </a:solidFill>
                          <a:latin typeface="Arial"/>
                          <a:ea typeface="Actor"/>
                          <a:cs typeface="Actor"/>
                          <a:sym typeface="Actor"/>
                        </a:rPr>
                        <a:t>sánh</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hiệu</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quả</a:t>
                      </a:r>
                      <a:r>
                        <a:rPr lang="en-US" sz="1200" b="0" i="0" u="none" strike="noStrike" cap="none" dirty="0">
                          <a:solidFill>
                            <a:schemeClr val="dk1"/>
                          </a:solidFill>
                          <a:latin typeface="Arial"/>
                          <a:ea typeface="Actor"/>
                          <a:cs typeface="Actor"/>
                          <a:sym typeface="Actor"/>
                        </a:rPr>
                        <a:t> 2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toán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code</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chạy</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demo</a:t>
                      </a:r>
                      <a:r>
                        <a:rPr lang="vi-VN" sz="1200" b="0" i="0" u="none" strike="noStrike" cap="none" dirty="0">
                          <a:solidFill>
                            <a:schemeClr val="dk1"/>
                          </a:solidFill>
                          <a:latin typeface="Arial"/>
                          <a:ea typeface="Actor"/>
                          <a:cs typeface="Actor"/>
                          <a:sym typeface="Actor"/>
                        </a:rPr>
                        <a:t> trên </a:t>
                      </a:r>
                      <a:r>
                        <a:rPr lang="vi-VN" sz="1200" b="0" i="0" u="none" strike="noStrike" cap="none" dirty="0" err="1">
                          <a:solidFill>
                            <a:schemeClr val="dk1"/>
                          </a:solidFill>
                          <a:latin typeface="Arial"/>
                          <a:ea typeface="Actor"/>
                          <a:cs typeface="Actor"/>
                          <a:sym typeface="Actor"/>
                        </a:rPr>
                        <a:t>colab</a:t>
                      </a:r>
                      <a:r>
                        <a:rPr lang="vi-VN"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Đóng</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góp</a:t>
                      </a:r>
                      <a:r>
                        <a:rPr lang="en-US" sz="1200" b="0" i="0" u="none" strike="noStrike" cap="none" dirty="0">
                          <a:solidFill>
                            <a:schemeClr val="dk1"/>
                          </a:solidFill>
                          <a:latin typeface="Arial"/>
                          <a:ea typeface="Actor"/>
                          <a:cs typeface="Actor"/>
                          <a:sym typeface="Actor"/>
                        </a:rPr>
                        <a:t> ý </a:t>
                      </a:r>
                      <a:r>
                        <a:rPr lang="en-US" sz="1200" b="0" i="0" u="none" strike="noStrike" cap="none" dirty="0" err="1">
                          <a:solidFill>
                            <a:schemeClr val="dk1"/>
                          </a:solidFill>
                          <a:latin typeface="Arial"/>
                          <a:ea typeface="Actor"/>
                          <a:cs typeface="Actor"/>
                          <a:sym typeface="Actor"/>
                        </a:rPr>
                        <a:t>kiến</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làm</a:t>
                      </a:r>
                      <a:r>
                        <a:rPr lang="en-US" sz="1200" b="0" i="0" u="none" strike="noStrike" cap="none" dirty="0">
                          <a:solidFill>
                            <a:schemeClr val="dk1"/>
                          </a:solidFill>
                          <a:latin typeface="Arial"/>
                          <a:ea typeface="Actor"/>
                          <a:cs typeface="Actor"/>
                          <a:sym typeface="Actor"/>
                        </a:rPr>
                        <a:t> slide.</a:t>
                      </a:r>
                      <a:r>
                        <a:rPr lang="vi-VN" sz="1200" b="0" i="0" u="none" strike="noStrike" cap="none" dirty="0">
                          <a:solidFill>
                            <a:schemeClr val="dk1"/>
                          </a:solidFill>
                          <a:latin typeface="Arial"/>
                          <a:ea typeface="Actor"/>
                          <a:cs typeface="Actor"/>
                          <a:sym typeface="Actor"/>
                        </a:rPr>
                        <a:t> </a:t>
                      </a:r>
                      <a:r>
                        <a:rPr lang="en-US" sz="1200" b="0" i="0" u="none" strike="noStrike" cap="none" dirty="0">
                          <a:solidFill>
                            <a:schemeClr val="dk1"/>
                          </a:solidFill>
                          <a:latin typeface="Arial"/>
                          <a:ea typeface="Actor"/>
                          <a:cs typeface="Actor"/>
                          <a:sym typeface="Actor"/>
                        </a:rPr>
                        <a:t>T</a:t>
                      </a:r>
                      <a:r>
                        <a:rPr lang="vi-VN" sz="1200" b="0" i="0" u="none" strike="noStrike" cap="none" dirty="0" err="1">
                          <a:solidFill>
                            <a:schemeClr val="dk1"/>
                          </a:solidFill>
                          <a:latin typeface="Arial"/>
                          <a:ea typeface="Actor"/>
                          <a:cs typeface="Actor"/>
                          <a:sym typeface="Actor"/>
                        </a:rPr>
                        <a: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trình</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và</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viết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báo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phần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a:t>
                      </a: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 name="Chỗ dành sẵn cho Số hiệu Bản chiếu 2">
            <a:extLst>
              <a:ext uri="{FF2B5EF4-FFF2-40B4-BE49-F238E27FC236}">
                <a16:creationId xmlns:a16="http://schemas.microsoft.com/office/drawing/2014/main" id="{E7791E96-9B00-491B-96F2-1718C595C9DE}"/>
              </a:ext>
            </a:extLst>
          </p:cNvPr>
          <p:cNvSpPr>
            <a:spLocks noGrp="1"/>
          </p:cNvSpPr>
          <p:nvPr>
            <p:ph type="sldNum" sz="quarter" idx="11"/>
          </p:nvPr>
        </p:nvSpPr>
        <p:spPr/>
        <p:txBody>
          <a:bodyPr/>
          <a:lstStyle/>
          <a:p>
            <a:fld id="{02D76CAB-BAFC-4158-88F7-55F12F77BF20}" type="slidenum">
              <a:rPr lang="en-US" smtClean="0"/>
              <a:t>46</a:t>
            </a:fld>
            <a:endParaRPr lang="en-US"/>
          </a:p>
        </p:txBody>
      </p:sp>
    </p:spTree>
    <p:extLst>
      <p:ext uri="{BB962C8B-B14F-4D97-AF65-F5344CB8AC3E}">
        <p14:creationId xmlns:p14="http://schemas.microsoft.com/office/powerpoint/2010/main" val="3081598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63"/>
          <p:cNvSpPr txBox="1">
            <a:spLocks noGrp="1"/>
          </p:cNvSpPr>
          <p:nvPr>
            <p:ph type="title" idx="2"/>
          </p:nvPr>
        </p:nvSpPr>
        <p:spPr>
          <a:xfrm flipH="1">
            <a:off x="3494775" y="9582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812" name="Google Shape;812;p63"/>
          <p:cNvSpPr txBox="1">
            <a:spLocks noGrp="1"/>
          </p:cNvSpPr>
          <p:nvPr>
            <p:ph type="title"/>
          </p:nvPr>
        </p:nvSpPr>
        <p:spPr>
          <a:xfrm>
            <a:off x="2225925" y="3302100"/>
            <a:ext cx="4699800" cy="7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a:p>
        </p:txBody>
      </p:sp>
      <p:sp>
        <p:nvSpPr>
          <p:cNvPr id="814" name="Google Shape;814;p63"/>
          <p:cNvSpPr/>
          <p:nvPr/>
        </p:nvSpPr>
        <p:spPr>
          <a:xfrm rot="5400000">
            <a:off x="4554225" y="3130623"/>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11D95FF7-B5CA-4616-84CE-BE699D9407D2}"/>
              </a:ext>
            </a:extLst>
          </p:cNvPr>
          <p:cNvSpPr>
            <a:spLocks noGrp="1"/>
          </p:cNvSpPr>
          <p:nvPr>
            <p:ph type="sldNum" sz="quarter" idx="11"/>
          </p:nvPr>
        </p:nvSpPr>
        <p:spPr/>
        <p:txBody>
          <a:bodyPr/>
          <a:lstStyle/>
          <a:p>
            <a:fld id="{02D76CAB-BAFC-4158-88F7-55F12F77BF20}" type="slidenum">
              <a:rPr lang="en-US" smtClean="0"/>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Tự</a:t>
            </a:r>
            <a:r>
              <a:rPr lang="en-US" sz="2800" dirty="0">
                <a:latin typeface="+mn-lt"/>
              </a:rPr>
              <a:t> </a:t>
            </a:r>
            <a:r>
              <a:rPr lang="en-US" sz="2800" dirty="0" err="1">
                <a:latin typeface="+mn-lt"/>
              </a:rPr>
              <a:t>đánh</a:t>
            </a:r>
            <a:r>
              <a:rPr lang="en-US" sz="2800" dirty="0">
                <a:latin typeface="+mn-lt"/>
              </a:rPr>
              <a:t> </a:t>
            </a:r>
            <a:r>
              <a:rPr lang="en-US" sz="2800" dirty="0" err="1">
                <a:latin typeface="+mn-lt"/>
              </a:rPr>
              <a:t>giá</a:t>
            </a:r>
            <a:r>
              <a:rPr lang="en-US" sz="2800" dirty="0">
                <a:latin typeface="+mn-lt"/>
              </a:rPr>
              <a:t> </a:t>
            </a:r>
            <a:r>
              <a:rPr lang="en-US" sz="2800" dirty="0" err="1">
                <a:latin typeface="+mn-lt"/>
              </a:rPr>
              <a:t>nhóm</a:t>
            </a:r>
            <a:endParaRPr lang="en-US" sz="28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89;p38">
            <a:extLst>
              <a:ext uri="{FF2B5EF4-FFF2-40B4-BE49-F238E27FC236}">
                <a16:creationId xmlns:a16="http://schemas.microsoft.com/office/drawing/2014/main" id="{390EABE4-8404-48C2-87BA-DD4E66699695}"/>
              </a:ext>
            </a:extLst>
          </p:cNvPr>
          <p:cNvGrpSpPr/>
          <p:nvPr/>
        </p:nvGrpSpPr>
        <p:grpSpPr>
          <a:xfrm>
            <a:off x="3692813" y="2383613"/>
            <a:ext cx="1748909" cy="960534"/>
            <a:chOff x="2534925" y="2231825"/>
            <a:chExt cx="889350" cy="488475"/>
          </a:xfrm>
        </p:grpSpPr>
        <p:sp>
          <p:nvSpPr>
            <p:cNvPr id="48" name="Google Shape;590;p38">
              <a:extLst>
                <a:ext uri="{FF2B5EF4-FFF2-40B4-BE49-F238E27FC236}">
                  <a16:creationId xmlns:a16="http://schemas.microsoft.com/office/drawing/2014/main" id="{D1046ACB-EAF8-4062-84D5-D00C863C982B}"/>
                </a:ext>
              </a:extLst>
            </p:cNvPr>
            <p:cNvSpPr/>
            <p:nvPr/>
          </p:nvSpPr>
          <p:spPr>
            <a:xfrm>
              <a:off x="3334150" y="2674775"/>
              <a:ext cx="90125" cy="21125"/>
            </a:xfrm>
            <a:custGeom>
              <a:avLst/>
              <a:gdLst/>
              <a:ahLst/>
              <a:cxnLst/>
              <a:rect l="l" t="t" r="r" b="b"/>
              <a:pathLst>
                <a:path w="3605" h="845" extrusionOk="0">
                  <a:moveTo>
                    <a:pt x="353" y="0"/>
                  </a:moveTo>
                  <a:cubicBezTo>
                    <a:pt x="164" y="0"/>
                    <a:pt x="13" y="151"/>
                    <a:pt x="0" y="340"/>
                  </a:cubicBezTo>
                  <a:lnTo>
                    <a:pt x="0" y="353"/>
                  </a:lnTo>
                  <a:cubicBezTo>
                    <a:pt x="0" y="542"/>
                    <a:pt x="152" y="706"/>
                    <a:pt x="341" y="706"/>
                  </a:cubicBezTo>
                  <a:lnTo>
                    <a:pt x="3239" y="844"/>
                  </a:lnTo>
                  <a:cubicBezTo>
                    <a:pt x="3428" y="844"/>
                    <a:pt x="3592" y="693"/>
                    <a:pt x="3604" y="504"/>
                  </a:cubicBezTo>
                  <a:lnTo>
                    <a:pt x="3604" y="365"/>
                  </a:lnTo>
                  <a:cubicBezTo>
                    <a:pt x="3604" y="164"/>
                    <a:pt x="3453" y="0"/>
                    <a:pt x="3251"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591;p38">
              <a:extLst>
                <a:ext uri="{FF2B5EF4-FFF2-40B4-BE49-F238E27FC236}">
                  <a16:creationId xmlns:a16="http://schemas.microsoft.com/office/drawing/2014/main" id="{5DB0F7C8-AF8F-4237-8676-0C815E7BDBDD}"/>
                </a:ext>
              </a:extLst>
            </p:cNvPr>
            <p:cNvSpPr/>
            <p:nvPr/>
          </p:nvSpPr>
          <p:spPr>
            <a:xfrm>
              <a:off x="2534925" y="2656800"/>
              <a:ext cx="90125" cy="19875"/>
            </a:xfrm>
            <a:custGeom>
              <a:avLst/>
              <a:gdLst/>
              <a:ahLst/>
              <a:cxnLst/>
              <a:rect l="l" t="t" r="r" b="b"/>
              <a:pathLst>
                <a:path w="3605" h="795" extrusionOk="0">
                  <a:moveTo>
                    <a:pt x="319" y="0"/>
                  </a:moveTo>
                  <a:cubicBezTo>
                    <a:pt x="141" y="0"/>
                    <a:pt x="1" y="146"/>
                    <a:pt x="1" y="316"/>
                  </a:cubicBezTo>
                  <a:lnTo>
                    <a:pt x="1" y="769"/>
                  </a:lnTo>
                  <a:lnTo>
                    <a:pt x="1" y="795"/>
                  </a:lnTo>
                  <a:lnTo>
                    <a:pt x="3605" y="795"/>
                  </a:lnTo>
                  <a:lnTo>
                    <a:pt x="3592" y="769"/>
                  </a:lnTo>
                  <a:lnTo>
                    <a:pt x="3592" y="454"/>
                  </a:lnTo>
                  <a:cubicBezTo>
                    <a:pt x="3605" y="278"/>
                    <a:pt x="3466" y="139"/>
                    <a:pt x="3290" y="127"/>
                  </a:cubicBezTo>
                  <a:lnTo>
                    <a:pt x="341" y="1"/>
                  </a:lnTo>
                  <a:cubicBezTo>
                    <a:pt x="334" y="0"/>
                    <a:pt x="326" y="0"/>
                    <a:pt x="319"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592;p38">
              <a:extLst>
                <a:ext uri="{FF2B5EF4-FFF2-40B4-BE49-F238E27FC236}">
                  <a16:creationId xmlns:a16="http://schemas.microsoft.com/office/drawing/2014/main" id="{3FEC7777-5EA6-41EA-9CE0-6AFC0CFCEFA6}"/>
                </a:ext>
              </a:extLst>
            </p:cNvPr>
            <p:cNvSpPr/>
            <p:nvPr/>
          </p:nvSpPr>
          <p:spPr>
            <a:xfrm>
              <a:off x="3327850" y="2589525"/>
              <a:ext cx="90750" cy="31150"/>
            </a:xfrm>
            <a:custGeom>
              <a:avLst/>
              <a:gdLst/>
              <a:ahLst/>
              <a:cxnLst/>
              <a:rect l="l" t="t" r="r" b="b"/>
              <a:pathLst>
                <a:path w="3630" h="1246" extrusionOk="0">
                  <a:moveTo>
                    <a:pt x="3256" y="1"/>
                  </a:moveTo>
                  <a:cubicBezTo>
                    <a:pt x="3234" y="1"/>
                    <a:pt x="3211" y="3"/>
                    <a:pt x="3188" y="8"/>
                  </a:cubicBezTo>
                  <a:lnTo>
                    <a:pt x="290" y="600"/>
                  </a:lnTo>
                  <a:cubicBezTo>
                    <a:pt x="114" y="625"/>
                    <a:pt x="0" y="789"/>
                    <a:pt x="38" y="965"/>
                  </a:cubicBezTo>
                  <a:cubicBezTo>
                    <a:pt x="61" y="1127"/>
                    <a:pt x="200" y="1246"/>
                    <a:pt x="359" y="1246"/>
                  </a:cubicBezTo>
                  <a:cubicBezTo>
                    <a:pt x="373" y="1246"/>
                    <a:pt x="388" y="1245"/>
                    <a:pt x="404" y="1243"/>
                  </a:cubicBezTo>
                  <a:lnTo>
                    <a:pt x="3327" y="802"/>
                  </a:lnTo>
                  <a:cubicBezTo>
                    <a:pt x="3503" y="776"/>
                    <a:pt x="3629" y="600"/>
                    <a:pt x="3592" y="424"/>
                  </a:cubicBezTo>
                  <a:cubicBezTo>
                    <a:pt x="3592" y="373"/>
                    <a:pt x="3579" y="323"/>
                    <a:pt x="3566" y="272"/>
                  </a:cubicBezTo>
                  <a:cubicBezTo>
                    <a:pt x="3544" y="108"/>
                    <a:pt x="3408" y="1"/>
                    <a:pt x="3256"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593;p38">
              <a:extLst>
                <a:ext uri="{FF2B5EF4-FFF2-40B4-BE49-F238E27FC236}">
                  <a16:creationId xmlns:a16="http://schemas.microsoft.com/office/drawing/2014/main" id="{CCE4EEB0-E14B-436D-B90A-206FF5880B50}"/>
                </a:ext>
              </a:extLst>
            </p:cNvPr>
            <p:cNvSpPr/>
            <p:nvPr/>
          </p:nvSpPr>
          <p:spPr>
            <a:xfrm>
              <a:off x="2544075" y="2571875"/>
              <a:ext cx="90125" cy="34100"/>
            </a:xfrm>
            <a:custGeom>
              <a:avLst/>
              <a:gdLst/>
              <a:ahLst/>
              <a:cxnLst/>
              <a:rect l="l" t="t" r="r" b="b"/>
              <a:pathLst>
                <a:path w="3605" h="1364" extrusionOk="0">
                  <a:moveTo>
                    <a:pt x="384" y="0"/>
                  </a:moveTo>
                  <a:cubicBezTo>
                    <a:pt x="243" y="0"/>
                    <a:pt x="107" y="96"/>
                    <a:pt x="63" y="248"/>
                  </a:cubicBezTo>
                  <a:lnTo>
                    <a:pt x="38" y="411"/>
                  </a:lnTo>
                  <a:cubicBezTo>
                    <a:pt x="0" y="588"/>
                    <a:pt x="114" y="764"/>
                    <a:pt x="290" y="789"/>
                  </a:cubicBezTo>
                  <a:lnTo>
                    <a:pt x="3188" y="1356"/>
                  </a:lnTo>
                  <a:cubicBezTo>
                    <a:pt x="3210" y="1361"/>
                    <a:pt x="3231" y="1363"/>
                    <a:pt x="3252" y="1363"/>
                  </a:cubicBezTo>
                  <a:cubicBezTo>
                    <a:pt x="3405" y="1363"/>
                    <a:pt x="3544" y="1247"/>
                    <a:pt x="3566" y="1092"/>
                  </a:cubicBezTo>
                  <a:cubicBezTo>
                    <a:pt x="3604" y="928"/>
                    <a:pt x="3503" y="752"/>
                    <a:pt x="3327" y="714"/>
                  </a:cubicBezTo>
                  <a:lnTo>
                    <a:pt x="454" y="8"/>
                  </a:lnTo>
                  <a:cubicBezTo>
                    <a:pt x="431" y="3"/>
                    <a:pt x="408" y="0"/>
                    <a:pt x="384"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594;p38">
              <a:extLst>
                <a:ext uri="{FF2B5EF4-FFF2-40B4-BE49-F238E27FC236}">
                  <a16:creationId xmlns:a16="http://schemas.microsoft.com/office/drawing/2014/main" id="{F17E1B39-141C-4911-AE8E-AF4E611039FC}"/>
                </a:ext>
              </a:extLst>
            </p:cNvPr>
            <p:cNvSpPr/>
            <p:nvPr/>
          </p:nvSpPr>
          <p:spPr>
            <a:xfrm>
              <a:off x="3308325" y="2507375"/>
              <a:ext cx="87900" cy="45050"/>
            </a:xfrm>
            <a:custGeom>
              <a:avLst/>
              <a:gdLst/>
              <a:ahLst/>
              <a:cxnLst/>
              <a:rect l="l" t="t" r="r" b="b"/>
              <a:pathLst>
                <a:path w="3516" h="1802" extrusionOk="0">
                  <a:moveTo>
                    <a:pt x="3105" y="1"/>
                  </a:moveTo>
                  <a:cubicBezTo>
                    <a:pt x="3061" y="1"/>
                    <a:pt x="3017" y="10"/>
                    <a:pt x="2974" y="30"/>
                  </a:cubicBezTo>
                  <a:lnTo>
                    <a:pt x="240" y="1164"/>
                  </a:lnTo>
                  <a:cubicBezTo>
                    <a:pt x="76" y="1227"/>
                    <a:pt x="0" y="1416"/>
                    <a:pt x="76" y="1580"/>
                  </a:cubicBezTo>
                  <a:cubicBezTo>
                    <a:pt x="115" y="1718"/>
                    <a:pt x="239" y="1802"/>
                    <a:pt x="370" y="1802"/>
                  </a:cubicBezTo>
                  <a:cubicBezTo>
                    <a:pt x="406" y="1802"/>
                    <a:pt x="443" y="1795"/>
                    <a:pt x="479" y="1782"/>
                  </a:cubicBezTo>
                  <a:lnTo>
                    <a:pt x="3264" y="761"/>
                  </a:lnTo>
                  <a:cubicBezTo>
                    <a:pt x="3428" y="698"/>
                    <a:pt x="3516" y="509"/>
                    <a:pt x="3453" y="345"/>
                  </a:cubicBezTo>
                  <a:lnTo>
                    <a:pt x="3390" y="207"/>
                  </a:lnTo>
                  <a:cubicBezTo>
                    <a:pt x="3343" y="76"/>
                    <a:pt x="3228" y="1"/>
                    <a:pt x="3105"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595;p38">
              <a:extLst>
                <a:ext uri="{FF2B5EF4-FFF2-40B4-BE49-F238E27FC236}">
                  <a16:creationId xmlns:a16="http://schemas.microsoft.com/office/drawing/2014/main" id="{F65F4EB0-4AF7-47CC-8F62-59F1682EC467}"/>
                </a:ext>
              </a:extLst>
            </p:cNvPr>
            <p:cNvSpPr/>
            <p:nvPr/>
          </p:nvSpPr>
          <p:spPr>
            <a:xfrm>
              <a:off x="2569900" y="2490675"/>
              <a:ext cx="86650" cy="47800"/>
            </a:xfrm>
            <a:custGeom>
              <a:avLst/>
              <a:gdLst/>
              <a:ahLst/>
              <a:cxnLst/>
              <a:rect l="l" t="t" r="r" b="b"/>
              <a:pathLst>
                <a:path w="3466" h="1912" extrusionOk="0">
                  <a:moveTo>
                    <a:pt x="433" y="1"/>
                  </a:moveTo>
                  <a:cubicBezTo>
                    <a:pt x="306" y="1"/>
                    <a:pt x="182" y="74"/>
                    <a:pt x="127" y="194"/>
                  </a:cubicBezTo>
                  <a:cubicBezTo>
                    <a:pt x="114" y="232"/>
                    <a:pt x="89" y="282"/>
                    <a:pt x="64" y="333"/>
                  </a:cubicBezTo>
                  <a:cubicBezTo>
                    <a:pt x="1" y="497"/>
                    <a:pt x="76" y="698"/>
                    <a:pt x="240" y="761"/>
                  </a:cubicBezTo>
                  <a:lnTo>
                    <a:pt x="2974" y="1883"/>
                  </a:lnTo>
                  <a:cubicBezTo>
                    <a:pt x="3017" y="1902"/>
                    <a:pt x="3063" y="1912"/>
                    <a:pt x="3108" y="1912"/>
                  </a:cubicBezTo>
                  <a:cubicBezTo>
                    <a:pt x="3234" y="1912"/>
                    <a:pt x="3356" y="1837"/>
                    <a:pt x="3403" y="1706"/>
                  </a:cubicBezTo>
                  <a:cubicBezTo>
                    <a:pt x="3466" y="1555"/>
                    <a:pt x="3403" y="1366"/>
                    <a:pt x="3239" y="1290"/>
                  </a:cubicBezTo>
                  <a:lnTo>
                    <a:pt x="568" y="30"/>
                  </a:lnTo>
                  <a:cubicBezTo>
                    <a:pt x="524" y="10"/>
                    <a:pt x="478" y="1"/>
                    <a:pt x="433"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596;p38">
              <a:extLst>
                <a:ext uri="{FF2B5EF4-FFF2-40B4-BE49-F238E27FC236}">
                  <a16:creationId xmlns:a16="http://schemas.microsoft.com/office/drawing/2014/main" id="{3F70E482-2EF8-404F-800E-DDB8E66DADD5}"/>
                </a:ext>
              </a:extLst>
            </p:cNvPr>
            <p:cNvSpPr/>
            <p:nvPr/>
          </p:nvSpPr>
          <p:spPr>
            <a:xfrm>
              <a:off x="3276175" y="2431275"/>
              <a:ext cx="81625" cy="57700"/>
            </a:xfrm>
            <a:custGeom>
              <a:avLst/>
              <a:gdLst/>
              <a:ahLst/>
              <a:cxnLst/>
              <a:rect l="l" t="t" r="r" b="b"/>
              <a:pathLst>
                <a:path w="3265" h="2308" extrusionOk="0">
                  <a:moveTo>
                    <a:pt x="2817" y="1"/>
                  </a:moveTo>
                  <a:cubicBezTo>
                    <a:pt x="2754" y="1"/>
                    <a:pt x="2691" y="20"/>
                    <a:pt x="2634" y="63"/>
                  </a:cubicBezTo>
                  <a:lnTo>
                    <a:pt x="190" y="1713"/>
                  </a:lnTo>
                  <a:cubicBezTo>
                    <a:pt x="39" y="1801"/>
                    <a:pt x="1" y="2003"/>
                    <a:pt x="102" y="2154"/>
                  </a:cubicBezTo>
                  <a:cubicBezTo>
                    <a:pt x="159" y="2252"/>
                    <a:pt x="263" y="2308"/>
                    <a:pt x="370" y="2308"/>
                  </a:cubicBezTo>
                  <a:cubicBezTo>
                    <a:pt x="429" y="2308"/>
                    <a:pt x="489" y="2291"/>
                    <a:pt x="543" y="2255"/>
                  </a:cubicBezTo>
                  <a:lnTo>
                    <a:pt x="3063" y="718"/>
                  </a:lnTo>
                  <a:cubicBezTo>
                    <a:pt x="3214" y="630"/>
                    <a:pt x="3264" y="428"/>
                    <a:pt x="3176" y="277"/>
                  </a:cubicBezTo>
                  <a:lnTo>
                    <a:pt x="3088" y="151"/>
                  </a:lnTo>
                  <a:cubicBezTo>
                    <a:pt x="3025" y="56"/>
                    <a:pt x="2922" y="1"/>
                    <a:pt x="2817"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597;p38">
              <a:extLst>
                <a:ext uri="{FF2B5EF4-FFF2-40B4-BE49-F238E27FC236}">
                  <a16:creationId xmlns:a16="http://schemas.microsoft.com/office/drawing/2014/main" id="{77F57F26-3268-427C-9292-4CF173D11397}"/>
                </a:ext>
              </a:extLst>
            </p:cNvPr>
            <p:cNvSpPr/>
            <p:nvPr/>
          </p:nvSpPr>
          <p:spPr>
            <a:xfrm>
              <a:off x="2611475" y="2416250"/>
              <a:ext cx="80050" cy="60225"/>
            </a:xfrm>
            <a:custGeom>
              <a:avLst/>
              <a:gdLst/>
              <a:ahLst/>
              <a:cxnLst/>
              <a:rect l="l" t="t" r="r" b="b"/>
              <a:pathLst>
                <a:path w="3202" h="2409" extrusionOk="0">
                  <a:moveTo>
                    <a:pt x="448" y="1"/>
                  </a:moveTo>
                  <a:cubicBezTo>
                    <a:pt x="352" y="1"/>
                    <a:pt x="256" y="46"/>
                    <a:pt x="190" y="134"/>
                  </a:cubicBezTo>
                  <a:lnTo>
                    <a:pt x="102" y="260"/>
                  </a:lnTo>
                  <a:cubicBezTo>
                    <a:pt x="1" y="412"/>
                    <a:pt x="39" y="613"/>
                    <a:pt x="190" y="714"/>
                  </a:cubicBezTo>
                  <a:lnTo>
                    <a:pt x="2647" y="2352"/>
                  </a:lnTo>
                  <a:cubicBezTo>
                    <a:pt x="2704" y="2390"/>
                    <a:pt x="2768" y="2408"/>
                    <a:pt x="2831" y="2408"/>
                  </a:cubicBezTo>
                  <a:cubicBezTo>
                    <a:pt x="2936" y="2408"/>
                    <a:pt x="3038" y="2358"/>
                    <a:pt x="3101" y="2264"/>
                  </a:cubicBezTo>
                  <a:cubicBezTo>
                    <a:pt x="3202" y="2113"/>
                    <a:pt x="3164" y="1924"/>
                    <a:pt x="3025" y="1810"/>
                  </a:cubicBezTo>
                  <a:lnTo>
                    <a:pt x="644" y="71"/>
                  </a:lnTo>
                  <a:cubicBezTo>
                    <a:pt x="586" y="24"/>
                    <a:pt x="517" y="1"/>
                    <a:pt x="44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598;p38">
              <a:extLst>
                <a:ext uri="{FF2B5EF4-FFF2-40B4-BE49-F238E27FC236}">
                  <a16:creationId xmlns:a16="http://schemas.microsoft.com/office/drawing/2014/main" id="{0B8D7538-F759-424B-9260-E25FE81038BC}"/>
                </a:ext>
              </a:extLst>
            </p:cNvPr>
            <p:cNvSpPr/>
            <p:nvPr/>
          </p:nvSpPr>
          <p:spPr>
            <a:xfrm>
              <a:off x="3232400" y="2364300"/>
              <a:ext cx="72475" cy="68850"/>
            </a:xfrm>
            <a:custGeom>
              <a:avLst/>
              <a:gdLst/>
              <a:ahLst/>
              <a:cxnLst/>
              <a:rect l="l" t="t" r="r" b="b"/>
              <a:pathLst>
                <a:path w="2899" h="2754" extrusionOk="0">
                  <a:moveTo>
                    <a:pt x="2439" y="1"/>
                  </a:moveTo>
                  <a:cubicBezTo>
                    <a:pt x="2354" y="1"/>
                    <a:pt x="2268" y="32"/>
                    <a:pt x="2205" y="95"/>
                  </a:cubicBezTo>
                  <a:lnTo>
                    <a:pt x="126" y="2187"/>
                  </a:lnTo>
                  <a:cubicBezTo>
                    <a:pt x="0" y="2313"/>
                    <a:pt x="0" y="2515"/>
                    <a:pt x="126" y="2641"/>
                  </a:cubicBezTo>
                  <a:cubicBezTo>
                    <a:pt x="187" y="2715"/>
                    <a:pt x="277" y="2753"/>
                    <a:pt x="366" y="2753"/>
                  </a:cubicBezTo>
                  <a:cubicBezTo>
                    <a:pt x="444" y="2753"/>
                    <a:pt x="521" y="2724"/>
                    <a:pt x="580" y="2666"/>
                  </a:cubicBezTo>
                  <a:lnTo>
                    <a:pt x="2760" y="675"/>
                  </a:lnTo>
                  <a:cubicBezTo>
                    <a:pt x="2899" y="549"/>
                    <a:pt x="2899" y="335"/>
                    <a:pt x="2772" y="209"/>
                  </a:cubicBezTo>
                  <a:cubicBezTo>
                    <a:pt x="2747" y="171"/>
                    <a:pt x="2709" y="133"/>
                    <a:pt x="2672" y="95"/>
                  </a:cubicBezTo>
                  <a:cubicBezTo>
                    <a:pt x="2609" y="32"/>
                    <a:pt x="2524" y="1"/>
                    <a:pt x="2439"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599;p38">
              <a:extLst>
                <a:ext uri="{FF2B5EF4-FFF2-40B4-BE49-F238E27FC236}">
                  <a16:creationId xmlns:a16="http://schemas.microsoft.com/office/drawing/2014/main" id="{0E6C5340-A937-43AD-8265-A069D3A21957}"/>
                </a:ext>
              </a:extLst>
            </p:cNvPr>
            <p:cNvSpPr/>
            <p:nvPr/>
          </p:nvSpPr>
          <p:spPr>
            <a:xfrm>
              <a:off x="2667250" y="2351575"/>
              <a:ext cx="70275" cy="70725"/>
            </a:xfrm>
            <a:custGeom>
              <a:avLst/>
              <a:gdLst/>
              <a:ahLst/>
              <a:cxnLst/>
              <a:rect l="l" t="t" r="r" b="b"/>
              <a:pathLst>
                <a:path w="2811" h="2829" extrusionOk="0">
                  <a:moveTo>
                    <a:pt x="455" y="1"/>
                  </a:moveTo>
                  <a:cubicBezTo>
                    <a:pt x="376" y="1"/>
                    <a:pt x="298" y="29"/>
                    <a:pt x="240" y="88"/>
                  </a:cubicBezTo>
                  <a:lnTo>
                    <a:pt x="126" y="201"/>
                  </a:lnTo>
                  <a:cubicBezTo>
                    <a:pt x="0" y="315"/>
                    <a:pt x="0" y="529"/>
                    <a:pt x="126" y="655"/>
                  </a:cubicBezTo>
                  <a:lnTo>
                    <a:pt x="2231" y="2734"/>
                  </a:lnTo>
                  <a:cubicBezTo>
                    <a:pt x="2287" y="2797"/>
                    <a:pt x="2369" y="2828"/>
                    <a:pt x="2453" y="2828"/>
                  </a:cubicBezTo>
                  <a:cubicBezTo>
                    <a:pt x="2536" y="2828"/>
                    <a:pt x="2621" y="2797"/>
                    <a:pt x="2684" y="2734"/>
                  </a:cubicBezTo>
                  <a:cubicBezTo>
                    <a:pt x="2810" y="2620"/>
                    <a:pt x="2810" y="2419"/>
                    <a:pt x="2697" y="2280"/>
                  </a:cubicBezTo>
                  <a:lnTo>
                    <a:pt x="706" y="113"/>
                  </a:lnTo>
                  <a:cubicBezTo>
                    <a:pt x="638" y="39"/>
                    <a:pt x="546" y="1"/>
                    <a:pt x="45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600;p38">
              <a:extLst>
                <a:ext uri="{FF2B5EF4-FFF2-40B4-BE49-F238E27FC236}">
                  <a16:creationId xmlns:a16="http://schemas.microsoft.com/office/drawing/2014/main" id="{DF9A06A0-122F-44E2-BE3E-4EAA1677EE00}"/>
                </a:ext>
              </a:extLst>
            </p:cNvPr>
            <p:cNvSpPr/>
            <p:nvPr/>
          </p:nvSpPr>
          <p:spPr>
            <a:xfrm>
              <a:off x="3178200" y="2308875"/>
              <a:ext cx="62400" cy="78050"/>
            </a:xfrm>
            <a:custGeom>
              <a:avLst/>
              <a:gdLst/>
              <a:ahLst/>
              <a:cxnLst/>
              <a:rect l="l" t="t" r="r" b="b"/>
              <a:pathLst>
                <a:path w="2496" h="3122" extrusionOk="0">
                  <a:moveTo>
                    <a:pt x="1997" y="1"/>
                  </a:moveTo>
                  <a:cubicBezTo>
                    <a:pt x="1892" y="1"/>
                    <a:pt x="1790" y="51"/>
                    <a:pt x="1727" y="145"/>
                  </a:cubicBezTo>
                  <a:lnTo>
                    <a:pt x="89" y="2615"/>
                  </a:lnTo>
                  <a:cubicBezTo>
                    <a:pt x="1" y="2753"/>
                    <a:pt x="39" y="2955"/>
                    <a:pt x="177" y="3056"/>
                  </a:cubicBezTo>
                  <a:cubicBezTo>
                    <a:pt x="237" y="3101"/>
                    <a:pt x="304" y="3122"/>
                    <a:pt x="371" y="3122"/>
                  </a:cubicBezTo>
                  <a:cubicBezTo>
                    <a:pt x="472" y="3122"/>
                    <a:pt x="570" y="3072"/>
                    <a:pt x="631" y="2980"/>
                  </a:cubicBezTo>
                  <a:lnTo>
                    <a:pt x="2383" y="599"/>
                  </a:lnTo>
                  <a:cubicBezTo>
                    <a:pt x="2496" y="460"/>
                    <a:pt x="2458" y="258"/>
                    <a:pt x="2307" y="158"/>
                  </a:cubicBezTo>
                  <a:lnTo>
                    <a:pt x="2181" y="57"/>
                  </a:lnTo>
                  <a:cubicBezTo>
                    <a:pt x="2124" y="19"/>
                    <a:pt x="2060" y="1"/>
                    <a:pt x="1997"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601;p38">
              <a:extLst>
                <a:ext uri="{FF2B5EF4-FFF2-40B4-BE49-F238E27FC236}">
                  <a16:creationId xmlns:a16="http://schemas.microsoft.com/office/drawing/2014/main" id="{55E54835-CC5B-4E7D-ABC7-AD2750473198}"/>
                </a:ext>
              </a:extLst>
            </p:cNvPr>
            <p:cNvSpPr/>
            <p:nvPr/>
          </p:nvSpPr>
          <p:spPr>
            <a:xfrm>
              <a:off x="2733725" y="2298900"/>
              <a:ext cx="60175" cy="79600"/>
            </a:xfrm>
            <a:custGeom>
              <a:avLst/>
              <a:gdLst/>
              <a:ahLst/>
              <a:cxnLst/>
              <a:rect l="l" t="t" r="r" b="b"/>
              <a:pathLst>
                <a:path w="2407" h="3184" extrusionOk="0">
                  <a:moveTo>
                    <a:pt x="498" y="1"/>
                  </a:moveTo>
                  <a:cubicBezTo>
                    <a:pt x="439" y="1"/>
                    <a:pt x="380" y="17"/>
                    <a:pt x="328" y="53"/>
                  </a:cubicBezTo>
                  <a:lnTo>
                    <a:pt x="202" y="141"/>
                  </a:lnTo>
                  <a:cubicBezTo>
                    <a:pt x="51" y="242"/>
                    <a:pt x="0" y="443"/>
                    <a:pt x="114" y="594"/>
                  </a:cubicBezTo>
                  <a:lnTo>
                    <a:pt x="1752" y="3039"/>
                  </a:lnTo>
                  <a:cubicBezTo>
                    <a:pt x="1814" y="3133"/>
                    <a:pt x="1921" y="3183"/>
                    <a:pt x="2027" y="3183"/>
                  </a:cubicBezTo>
                  <a:cubicBezTo>
                    <a:pt x="2090" y="3183"/>
                    <a:pt x="2153" y="3165"/>
                    <a:pt x="2205" y="3127"/>
                  </a:cubicBezTo>
                  <a:cubicBezTo>
                    <a:pt x="2356" y="3026"/>
                    <a:pt x="2407" y="2837"/>
                    <a:pt x="2306" y="2686"/>
                  </a:cubicBezTo>
                  <a:lnTo>
                    <a:pt x="781" y="166"/>
                  </a:lnTo>
                  <a:cubicBezTo>
                    <a:pt x="716" y="59"/>
                    <a:pt x="607" y="1"/>
                    <a:pt x="49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602;p38">
              <a:extLst>
                <a:ext uri="{FF2B5EF4-FFF2-40B4-BE49-F238E27FC236}">
                  <a16:creationId xmlns:a16="http://schemas.microsoft.com/office/drawing/2014/main" id="{C1FB2326-DA99-4FCF-8E51-38F0FB1092A8}"/>
                </a:ext>
              </a:extLst>
            </p:cNvPr>
            <p:cNvSpPr/>
            <p:nvPr/>
          </p:nvSpPr>
          <p:spPr>
            <a:xfrm>
              <a:off x="3116150" y="2267350"/>
              <a:ext cx="49800" cy="84650"/>
            </a:xfrm>
            <a:custGeom>
              <a:avLst/>
              <a:gdLst/>
              <a:ahLst/>
              <a:cxnLst/>
              <a:rect l="l" t="t" r="r" b="b"/>
              <a:pathLst>
                <a:path w="1992" h="3386" extrusionOk="0">
                  <a:moveTo>
                    <a:pt x="1483" y="0"/>
                  </a:moveTo>
                  <a:cubicBezTo>
                    <a:pt x="1359" y="0"/>
                    <a:pt x="1244" y="75"/>
                    <a:pt x="1198" y="206"/>
                  </a:cubicBezTo>
                  <a:lnTo>
                    <a:pt x="64" y="2927"/>
                  </a:lnTo>
                  <a:cubicBezTo>
                    <a:pt x="1" y="3091"/>
                    <a:pt x="76" y="3280"/>
                    <a:pt x="240" y="3356"/>
                  </a:cubicBezTo>
                  <a:cubicBezTo>
                    <a:pt x="283" y="3376"/>
                    <a:pt x="328" y="3385"/>
                    <a:pt x="373" y="3385"/>
                  </a:cubicBezTo>
                  <a:cubicBezTo>
                    <a:pt x="496" y="3385"/>
                    <a:pt x="613" y="3313"/>
                    <a:pt x="668" y="3192"/>
                  </a:cubicBezTo>
                  <a:lnTo>
                    <a:pt x="1916" y="521"/>
                  </a:lnTo>
                  <a:cubicBezTo>
                    <a:pt x="1992" y="357"/>
                    <a:pt x="1929" y="155"/>
                    <a:pt x="1765" y="92"/>
                  </a:cubicBezTo>
                  <a:lnTo>
                    <a:pt x="1613" y="29"/>
                  </a:lnTo>
                  <a:cubicBezTo>
                    <a:pt x="1571" y="10"/>
                    <a:pt x="1526" y="0"/>
                    <a:pt x="148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603;p38">
              <a:extLst>
                <a:ext uri="{FF2B5EF4-FFF2-40B4-BE49-F238E27FC236}">
                  <a16:creationId xmlns:a16="http://schemas.microsoft.com/office/drawing/2014/main" id="{2F4FF6F9-08B7-45D6-AFB5-911056315755}"/>
                </a:ext>
              </a:extLst>
            </p:cNvPr>
            <p:cNvSpPr/>
            <p:nvPr/>
          </p:nvSpPr>
          <p:spPr>
            <a:xfrm>
              <a:off x="2809950" y="2260450"/>
              <a:ext cx="48225" cy="85700"/>
            </a:xfrm>
            <a:custGeom>
              <a:avLst/>
              <a:gdLst/>
              <a:ahLst/>
              <a:cxnLst/>
              <a:rect l="l" t="t" r="r" b="b"/>
              <a:pathLst>
                <a:path w="1929" h="3428" extrusionOk="0">
                  <a:moveTo>
                    <a:pt x="514" y="1"/>
                  </a:moveTo>
                  <a:cubicBezTo>
                    <a:pt x="473" y="1"/>
                    <a:pt x="431" y="10"/>
                    <a:pt x="391" y="28"/>
                  </a:cubicBezTo>
                  <a:lnTo>
                    <a:pt x="253" y="78"/>
                  </a:lnTo>
                  <a:cubicBezTo>
                    <a:pt x="76" y="141"/>
                    <a:pt x="1" y="330"/>
                    <a:pt x="76" y="507"/>
                  </a:cubicBezTo>
                  <a:lnTo>
                    <a:pt x="1210" y="3229"/>
                  </a:lnTo>
                  <a:cubicBezTo>
                    <a:pt x="1258" y="3354"/>
                    <a:pt x="1380" y="3427"/>
                    <a:pt x="1507" y="3427"/>
                  </a:cubicBezTo>
                  <a:cubicBezTo>
                    <a:pt x="1547" y="3427"/>
                    <a:pt x="1587" y="3420"/>
                    <a:pt x="1626" y="3405"/>
                  </a:cubicBezTo>
                  <a:lnTo>
                    <a:pt x="1928" y="3292"/>
                  </a:lnTo>
                  <a:lnTo>
                    <a:pt x="807" y="217"/>
                  </a:lnTo>
                  <a:cubicBezTo>
                    <a:pt x="759" y="84"/>
                    <a:pt x="640" y="1"/>
                    <a:pt x="51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604;p38">
              <a:extLst>
                <a:ext uri="{FF2B5EF4-FFF2-40B4-BE49-F238E27FC236}">
                  <a16:creationId xmlns:a16="http://schemas.microsoft.com/office/drawing/2014/main" id="{AD612BE2-0A7D-4425-BCA1-E0950AA854EA}"/>
                </a:ext>
              </a:extLst>
            </p:cNvPr>
            <p:cNvSpPr/>
            <p:nvPr/>
          </p:nvSpPr>
          <p:spPr>
            <a:xfrm>
              <a:off x="3048725" y="2241100"/>
              <a:ext cx="35950" cy="88625"/>
            </a:xfrm>
            <a:custGeom>
              <a:avLst/>
              <a:gdLst/>
              <a:ahLst/>
              <a:cxnLst/>
              <a:rect l="l" t="t" r="r" b="b"/>
              <a:pathLst>
                <a:path w="1438" h="3545" extrusionOk="0">
                  <a:moveTo>
                    <a:pt x="916" y="1"/>
                  </a:moveTo>
                  <a:cubicBezTo>
                    <a:pt x="767" y="1"/>
                    <a:pt x="639" y="107"/>
                    <a:pt x="606" y="260"/>
                  </a:cubicBezTo>
                  <a:lnTo>
                    <a:pt x="39" y="3171"/>
                  </a:lnTo>
                  <a:cubicBezTo>
                    <a:pt x="1" y="3335"/>
                    <a:pt x="114" y="3511"/>
                    <a:pt x="291" y="3536"/>
                  </a:cubicBezTo>
                  <a:cubicBezTo>
                    <a:pt x="314" y="3542"/>
                    <a:pt x="338" y="3544"/>
                    <a:pt x="361" y="3544"/>
                  </a:cubicBezTo>
                  <a:cubicBezTo>
                    <a:pt x="502" y="3544"/>
                    <a:pt x="636" y="3450"/>
                    <a:pt x="669" y="3310"/>
                  </a:cubicBezTo>
                  <a:lnTo>
                    <a:pt x="1387" y="437"/>
                  </a:lnTo>
                  <a:cubicBezTo>
                    <a:pt x="1437" y="260"/>
                    <a:pt x="1324" y="84"/>
                    <a:pt x="1148" y="46"/>
                  </a:cubicBezTo>
                  <a:lnTo>
                    <a:pt x="984" y="8"/>
                  </a:lnTo>
                  <a:cubicBezTo>
                    <a:pt x="961" y="3"/>
                    <a:pt x="938" y="1"/>
                    <a:pt x="916"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605;p38">
              <a:extLst>
                <a:ext uri="{FF2B5EF4-FFF2-40B4-BE49-F238E27FC236}">
                  <a16:creationId xmlns:a16="http://schemas.microsoft.com/office/drawing/2014/main" id="{544B3DC7-3FFF-4647-91A2-7FAF60ED6BEB}"/>
                </a:ext>
              </a:extLst>
            </p:cNvPr>
            <p:cNvSpPr/>
            <p:nvPr/>
          </p:nvSpPr>
          <p:spPr>
            <a:xfrm>
              <a:off x="2892475" y="2237650"/>
              <a:ext cx="32475" cy="89225"/>
            </a:xfrm>
            <a:custGeom>
              <a:avLst/>
              <a:gdLst/>
              <a:ahLst/>
              <a:cxnLst/>
              <a:rect l="l" t="t" r="r" b="b"/>
              <a:pathLst>
                <a:path w="1299" h="3569" extrusionOk="0">
                  <a:moveTo>
                    <a:pt x="518" y="1"/>
                  </a:moveTo>
                  <a:cubicBezTo>
                    <a:pt x="497" y="1"/>
                    <a:pt x="476" y="3"/>
                    <a:pt x="455" y="8"/>
                  </a:cubicBezTo>
                  <a:lnTo>
                    <a:pt x="291" y="33"/>
                  </a:lnTo>
                  <a:cubicBezTo>
                    <a:pt x="114" y="71"/>
                    <a:pt x="1" y="234"/>
                    <a:pt x="39" y="411"/>
                  </a:cubicBezTo>
                  <a:lnTo>
                    <a:pt x="618" y="3309"/>
                  </a:lnTo>
                  <a:cubicBezTo>
                    <a:pt x="651" y="3472"/>
                    <a:pt x="786" y="3569"/>
                    <a:pt x="935" y="3569"/>
                  </a:cubicBezTo>
                  <a:cubicBezTo>
                    <a:pt x="960" y="3569"/>
                    <a:pt x="984" y="3566"/>
                    <a:pt x="1009" y="3561"/>
                  </a:cubicBezTo>
                  <a:cubicBezTo>
                    <a:pt x="1173" y="3536"/>
                    <a:pt x="1299" y="3372"/>
                    <a:pt x="1274" y="3196"/>
                  </a:cubicBezTo>
                  <a:lnTo>
                    <a:pt x="820" y="272"/>
                  </a:lnTo>
                  <a:cubicBezTo>
                    <a:pt x="798" y="117"/>
                    <a:pt x="668" y="1"/>
                    <a:pt x="51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606;p38">
              <a:extLst>
                <a:ext uri="{FF2B5EF4-FFF2-40B4-BE49-F238E27FC236}">
                  <a16:creationId xmlns:a16="http://schemas.microsoft.com/office/drawing/2014/main" id="{0405A777-5FBC-4785-8436-85D6E264688D}"/>
                </a:ext>
              </a:extLst>
            </p:cNvPr>
            <p:cNvSpPr/>
            <p:nvPr/>
          </p:nvSpPr>
          <p:spPr>
            <a:xfrm>
              <a:off x="2978800" y="2231825"/>
              <a:ext cx="19875" cy="89825"/>
            </a:xfrm>
            <a:custGeom>
              <a:avLst/>
              <a:gdLst/>
              <a:ahLst/>
              <a:cxnLst/>
              <a:rect l="l" t="t" r="r" b="b"/>
              <a:pathLst>
                <a:path w="795" h="3593" extrusionOk="0">
                  <a:moveTo>
                    <a:pt x="306" y="0"/>
                  </a:moveTo>
                  <a:cubicBezTo>
                    <a:pt x="139" y="0"/>
                    <a:pt x="1" y="135"/>
                    <a:pt x="1" y="316"/>
                  </a:cubicBezTo>
                  <a:lnTo>
                    <a:pt x="1" y="3265"/>
                  </a:lnTo>
                  <a:cubicBezTo>
                    <a:pt x="1" y="3441"/>
                    <a:pt x="139" y="3580"/>
                    <a:pt x="316" y="3592"/>
                  </a:cubicBezTo>
                  <a:lnTo>
                    <a:pt x="328" y="3592"/>
                  </a:lnTo>
                  <a:cubicBezTo>
                    <a:pt x="505" y="3592"/>
                    <a:pt x="656" y="3454"/>
                    <a:pt x="656" y="3277"/>
                  </a:cubicBezTo>
                  <a:lnTo>
                    <a:pt x="794" y="329"/>
                  </a:lnTo>
                  <a:cubicBezTo>
                    <a:pt x="794" y="152"/>
                    <a:pt x="656" y="1"/>
                    <a:pt x="479" y="1"/>
                  </a:cubicBezTo>
                  <a:lnTo>
                    <a:pt x="328" y="1"/>
                  </a:lnTo>
                  <a:cubicBezTo>
                    <a:pt x="321" y="1"/>
                    <a:pt x="313" y="0"/>
                    <a:pt x="306"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607;p38">
              <a:extLst>
                <a:ext uri="{FF2B5EF4-FFF2-40B4-BE49-F238E27FC236}">
                  <a16:creationId xmlns:a16="http://schemas.microsoft.com/office/drawing/2014/main" id="{42083149-3751-4A74-A9B3-6C10304AEA09}"/>
                </a:ext>
              </a:extLst>
            </p:cNvPr>
            <p:cNvSpPr/>
            <p:nvPr/>
          </p:nvSpPr>
          <p:spPr>
            <a:xfrm>
              <a:off x="2932775" y="2646625"/>
              <a:ext cx="86700" cy="73675"/>
            </a:xfrm>
            <a:custGeom>
              <a:avLst/>
              <a:gdLst/>
              <a:ahLst/>
              <a:cxnLst/>
              <a:rect l="l" t="t" r="r" b="b"/>
              <a:pathLst>
                <a:path w="3468" h="2947" extrusionOk="0">
                  <a:moveTo>
                    <a:pt x="1937" y="1"/>
                  </a:moveTo>
                  <a:cubicBezTo>
                    <a:pt x="692" y="1"/>
                    <a:pt x="1" y="1493"/>
                    <a:pt x="846" y="2449"/>
                  </a:cubicBezTo>
                  <a:cubicBezTo>
                    <a:pt x="1150" y="2792"/>
                    <a:pt x="1546" y="2947"/>
                    <a:pt x="1936" y="2947"/>
                  </a:cubicBezTo>
                  <a:cubicBezTo>
                    <a:pt x="2662" y="2947"/>
                    <a:pt x="3368" y="2412"/>
                    <a:pt x="3417" y="1567"/>
                  </a:cubicBezTo>
                  <a:cubicBezTo>
                    <a:pt x="3467" y="748"/>
                    <a:pt x="2850" y="55"/>
                    <a:pt x="2043" y="5"/>
                  </a:cubicBezTo>
                  <a:cubicBezTo>
                    <a:pt x="2007" y="2"/>
                    <a:pt x="1972" y="1"/>
                    <a:pt x="1937"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608;p38">
              <a:extLst>
                <a:ext uri="{FF2B5EF4-FFF2-40B4-BE49-F238E27FC236}">
                  <a16:creationId xmlns:a16="http://schemas.microsoft.com/office/drawing/2014/main" id="{268F1BAA-5563-4AA3-9C07-CD048B246589}"/>
                </a:ext>
              </a:extLst>
            </p:cNvPr>
            <p:cNvSpPr/>
            <p:nvPr/>
          </p:nvSpPr>
          <p:spPr>
            <a:xfrm rot="4912143">
              <a:off x="3121945" y="2527179"/>
              <a:ext cx="26475" cy="263361"/>
            </a:xfrm>
            <a:custGeom>
              <a:avLst/>
              <a:gdLst/>
              <a:ahLst/>
              <a:cxnLst/>
              <a:rect l="l" t="t" r="r" b="b"/>
              <a:pathLst>
                <a:path w="1059" h="10535" extrusionOk="0">
                  <a:moveTo>
                    <a:pt x="1059" y="0"/>
                  </a:moveTo>
                  <a:lnTo>
                    <a:pt x="0" y="10484"/>
                  </a:lnTo>
                  <a:lnTo>
                    <a:pt x="819" y="10535"/>
                  </a:lnTo>
                  <a:lnTo>
                    <a:pt x="1059"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 name="Google Shape;609;p38">
            <a:extLst>
              <a:ext uri="{FF2B5EF4-FFF2-40B4-BE49-F238E27FC236}">
                <a16:creationId xmlns:a16="http://schemas.microsoft.com/office/drawing/2014/main" id="{EADB809D-98DE-48E5-B2A0-43EE5501D661}"/>
              </a:ext>
            </a:extLst>
          </p:cNvPr>
          <p:cNvGrpSpPr/>
          <p:nvPr/>
        </p:nvGrpSpPr>
        <p:grpSpPr>
          <a:xfrm>
            <a:off x="6312393" y="2378384"/>
            <a:ext cx="1752596" cy="982572"/>
            <a:chOff x="3672800" y="2231525"/>
            <a:chExt cx="891225" cy="499679"/>
          </a:xfrm>
        </p:grpSpPr>
        <p:sp>
          <p:nvSpPr>
            <p:cNvPr id="29" name="Google Shape;610;p38">
              <a:extLst>
                <a:ext uri="{FF2B5EF4-FFF2-40B4-BE49-F238E27FC236}">
                  <a16:creationId xmlns:a16="http://schemas.microsoft.com/office/drawing/2014/main" id="{CE980AA6-9C0F-48F4-8C34-6C20B32628EB}"/>
                </a:ext>
              </a:extLst>
            </p:cNvPr>
            <p:cNvSpPr/>
            <p:nvPr/>
          </p:nvSpPr>
          <p:spPr>
            <a:xfrm>
              <a:off x="3672800" y="2657125"/>
              <a:ext cx="90125" cy="19550"/>
            </a:xfrm>
            <a:custGeom>
              <a:avLst/>
              <a:gdLst/>
              <a:ahLst/>
              <a:cxnLst/>
              <a:rect l="l" t="t" r="r" b="b"/>
              <a:pathLst>
                <a:path w="3605" h="782" extrusionOk="0">
                  <a:moveTo>
                    <a:pt x="353" y="0"/>
                  </a:moveTo>
                  <a:cubicBezTo>
                    <a:pt x="164" y="0"/>
                    <a:pt x="13" y="139"/>
                    <a:pt x="13" y="315"/>
                  </a:cubicBezTo>
                  <a:lnTo>
                    <a:pt x="13" y="454"/>
                  </a:lnTo>
                  <a:cubicBezTo>
                    <a:pt x="0" y="630"/>
                    <a:pt x="152" y="782"/>
                    <a:pt x="328" y="782"/>
                  </a:cubicBezTo>
                  <a:lnTo>
                    <a:pt x="3277" y="782"/>
                  </a:lnTo>
                  <a:cubicBezTo>
                    <a:pt x="3453" y="782"/>
                    <a:pt x="3604" y="643"/>
                    <a:pt x="3604" y="467"/>
                  </a:cubicBezTo>
                  <a:cubicBezTo>
                    <a:pt x="3604" y="290"/>
                    <a:pt x="3466" y="139"/>
                    <a:pt x="3289" y="126"/>
                  </a:cubicBezTo>
                  <a:lnTo>
                    <a:pt x="353" y="0"/>
                  </a:ln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611;p38">
              <a:extLst>
                <a:ext uri="{FF2B5EF4-FFF2-40B4-BE49-F238E27FC236}">
                  <a16:creationId xmlns:a16="http://schemas.microsoft.com/office/drawing/2014/main" id="{5CCE8B2B-5B05-4EF6-96F6-DAD1949E466C}"/>
                </a:ext>
              </a:extLst>
            </p:cNvPr>
            <p:cNvSpPr/>
            <p:nvPr/>
          </p:nvSpPr>
          <p:spPr>
            <a:xfrm>
              <a:off x="4473900" y="2667525"/>
              <a:ext cx="90125" cy="19875"/>
            </a:xfrm>
            <a:custGeom>
              <a:avLst/>
              <a:gdLst/>
              <a:ahLst/>
              <a:cxnLst/>
              <a:rect l="l" t="t" r="r" b="b"/>
              <a:pathLst>
                <a:path w="3605" h="795" extrusionOk="0">
                  <a:moveTo>
                    <a:pt x="3251" y="0"/>
                  </a:moveTo>
                  <a:lnTo>
                    <a:pt x="315" y="126"/>
                  </a:lnTo>
                  <a:cubicBezTo>
                    <a:pt x="139" y="139"/>
                    <a:pt x="0" y="290"/>
                    <a:pt x="0" y="466"/>
                  </a:cubicBezTo>
                  <a:cubicBezTo>
                    <a:pt x="0" y="643"/>
                    <a:pt x="152" y="794"/>
                    <a:pt x="328" y="794"/>
                  </a:cubicBezTo>
                  <a:lnTo>
                    <a:pt x="3277" y="794"/>
                  </a:lnTo>
                  <a:cubicBezTo>
                    <a:pt x="3453" y="781"/>
                    <a:pt x="3604" y="643"/>
                    <a:pt x="3592" y="454"/>
                  </a:cubicBezTo>
                  <a:lnTo>
                    <a:pt x="3592" y="315"/>
                  </a:lnTo>
                  <a:cubicBezTo>
                    <a:pt x="3592" y="139"/>
                    <a:pt x="3440" y="0"/>
                    <a:pt x="3251"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612;p38">
              <a:extLst>
                <a:ext uri="{FF2B5EF4-FFF2-40B4-BE49-F238E27FC236}">
                  <a16:creationId xmlns:a16="http://schemas.microsoft.com/office/drawing/2014/main" id="{9E27F168-561B-4055-8559-FB18A971B524}"/>
                </a:ext>
              </a:extLst>
            </p:cNvPr>
            <p:cNvSpPr/>
            <p:nvPr/>
          </p:nvSpPr>
          <p:spPr>
            <a:xfrm>
              <a:off x="4466025" y="2589525"/>
              <a:ext cx="90425" cy="31175"/>
            </a:xfrm>
            <a:custGeom>
              <a:avLst/>
              <a:gdLst/>
              <a:ahLst/>
              <a:cxnLst/>
              <a:rect l="l" t="t" r="r" b="b"/>
              <a:pathLst>
                <a:path w="3617" h="1247" extrusionOk="0">
                  <a:moveTo>
                    <a:pt x="3244" y="0"/>
                  </a:moveTo>
                  <a:cubicBezTo>
                    <a:pt x="3222" y="0"/>
                    <a:pt x="3199" y="3"/>
                    <a:pt x="3176" y="8"/>
                  </a:cubicBezTo>
                  <a:lnTo>
                    <a:pt x="278" y="587"/>
                  </a:lnTo>
                  <a:cubicBezTo>
                    <a:pt x="114" y="625"/>
                    <a:pt x="0" y="789"/>
                    <a:pt x="26" y="965"/>
                  </a:cubicBezTo>
                  <a:lnTo>
                    <a:pt x="26" y="978"/>
                  </a:lnTo>
                  <a:cubicBezTo>
                    <a:pt x="48" y="1138"/>
                    <a:pt x="185" y="1246"/>
                    <a:pt x="342" y="1246"/>
                  </a:cubicBezTo>
                  <a:cubicBezTo>
                    <a:pt x="358" y="1246"/>
                    <a:pt x="374" y="1245"/>
                    <a:pt x="391" y="1243"/>
                  </a:cubicBezTo>
                  <a:lnTo>
                    <a:pt x="3314" y="789"/>
                  </a:lnTo>
                  <a:cubicBezTo>
                    <a:pt x="3491" y="764"/>
                    <a:pt x="3617" y="600"/>
                    <a:pt x="3592" y="424"/>
                  </a:cubicBezTo>
                  <a:cubicBezTo>
                    <a:pt x="3579" y="373"/>
                    <a:pt x="3566" y="310"/>
                    <a:pt x="3566" y="260"/>
                  </a:cubicBezTo>
                  <a:cubicBezTo>
                    <a:pt x="3533" y="106"/>
                    <a:pt x="3396" y="0"/>
                    <a:pt x="3244"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613;p38">
              <a:extLst>
                <a:ext uri="{FF2B5EF4-FFF2-40B4-BE49-F238E27FC236}">
                  <a16:creationId xmlns:a16="http://schemas.microsoft.com/office/drawing/2014/main" id="{1BD71854-DEB8-4EED-9B09-E9052AEF87FE}"/>
                </a:ext>
              </a:extLst>
            </p:cNvPr>
            <p:cNvSpPr/>
            <p:nvPr/>
          </p:nvSpPr>
          <p:spPr>
            <a:xfrm>
              <a:off x="3681925" y="2572075"/>
              <a:ext cx="90125" cy="34200"/>
            </a:xfrm>
            <a:custGeom>
              <a:avLst/>
              <a:gdLst/>
              <a:ahLst/>
              <a:cxnLst/>
              <a:rect l="l" t="t" r="r" b="b"/>
              <a:pathLst>
                <a:path w="3605" h="1368" extrusionOk="0">
                  <a:moveTo>
                    <a:pt x="374" y="1"/>
                  </a:moveTo>
                  <a:cubicBezTo>
                    <a:pt x="237" y="1"/>
                    <a:pt x="106" y="104"/>
                    <a:pt x="64" y="252"/>
                  </a:cubicBezTo>
                  <a:lnTo>
                    <a:pt x="39" y="403"/>
                  </a:lnTo>
                  <a:cubicBezTo>
                    <a:pt x="1" y="580"/>
                    <a:pt x="114" y="756"/>
                    <a:pt x="291" y="781"/>
                  </a:cubicBezTo>
                  <a:lnTo>
                    <a:pt x="3189" y="1361"/>
                  </a:lnTo>
                  <a:cubicBezTo>
                    <a:pt x="3210" y="1366"/>
                    <a:pt x="3231" y="1368"/>
                    <a:pt x="3252" y="1368"/>
                  </a:cubicBezTo>
                  <a:cubicBezTo>
                    <a:pt x="3405" y="1368"/>
                    <a:pt x="3545" y="1252"/>
                    <a:pt x="3567" y="1096"/>
                  </a:cubicBezTo>
                  <a:cubicBezTo>
                    <a:pt x="3605" y="920"/>
                    <a:pt x="3504" y="744"/>
                    <a:pt x="3327" y="706"/>
                  </a:cubicBezTo>
                  <a:lnTo>
                    <a:pt x="454" y="13"/>
                  </a:lnTo>
                  <a:cubicBezTo>
                    <a:pt x="428" y="5"/>
                    <a:pt x="401" y="1"/>
                    <a:pt x="37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614;p38">
              <a:extLst>
                <a:ext uri="{FF2B5EF4-FFF2-40B4-BE49-F238E27FC236}">
                  <a16:creationId xmlns:a16="http://schemas.microsoft.com/office/drawing/2014/main" id="{3AFABFF5-328F-488D-AF0F-9C22EFF44623}"/>
                </a:ext>
              </a:extLst>
            </p:cNvPr>
            <p:cNvSpPr/>
            <p:nvPr/>
          </p:nvSpPr>
          <p:spPr>
            <a:xfrm>
              <a:off x="4446175" y="2507375"/>
              <a:ext cx="87925" cy="45050"/>
            </a:xfrm>
            <a:custGeom>
              <a:avLst/>
              <a:gdLst/>
              <a:ahLst/>
              <a:cxnLst/>
              <a:rect l="l" t="t" r="r" b="b"/>
              <a:pathLst>
                <a:path w="3517" h="1802" extrusionOk="0">
                  <a:moveTo>
                    <a:pt x="3105" y="1"/>
                  </a:moveTo>
                  <a:cubicBezTo>
                    <a:pt x="3062" y="1"/>
                    <a:pt x="3017" y="10"/>
                    <a:pt x="2974" y="30"/>
                  </a:cubicBezTo>
                  <a:lnTo>
                    <a:pt x="240" y="1164"/>
                  </a:lnTo>
                  <a:cubicBezTo>
                    <a:pt x="76" y="1240"/>
                    <a:pt x="0" y="1416"/>
                    <a:pt x="76" y="1580"/>
                  </a:cubicBezTo>
                  <a:cubicBezTo>
                    <a:pt x="115" y="1718"/>
                    <a:pt x="240" y="1802"/>
                    <a:pt x="370" y="1802"/>
                  </a:cubicBezTo>
                  <a:cubicBezTo>
                    <a:pt x="407" y="1802"/>
                    <a:pt x="444" y="1795"/>
                    <a:pt x="479" y="1782"/>
                  </a:cubicBezTo>
                  <a:lnTo>
                    <a:pt x="3264" y="761"/>
                  </a:lnTo>
                  <a:cubicBezTo>
                    <a:pt x="3428" y="698"/>
                    <a:pt x="3516" y="522"/>
                    <a:pt x="3453" y="345"/>
                  </a:cubicBezTo>
                  <a:cubicBezTo>
                    <a:pt x="3428" y="295"/>
                    <a:pt x="3415" y="257"/>
                    <a:pt x="3390" y="207"/>
                  </a:cubicBezTo>
                  <a:cubicBezTo>
                    <a:pt x="3344" y="76"/>
                    <a:pt x="3228" y="1"/>
                    <a:pt x="3105"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615;p38">
              <a:extLst>
                <a:ext uri="{FF2B5EF4-FFF2-40B4-BE49-F238E27FC236}">
                  <a16:creationId xmlns:a16="http://schemas.microsoft.com/office/drawing/2014/main" id="{14A2CFB4-6A3B-4EC3-8A63-05802F20C793}"/>
                </a:ext>
              </a:extLst>
            </p:cNvPr>
            <p:cNvSpPr/>
            <p:nvPr/>
          </p:nvSpPr>
          <p:spPr>
            <a:xfrm>
              <a:off x="3707450" y="2490950"/>
              <a:ext cx="86975" cy="47850"/>
            </a:xfrm>
            <a:custGeom>
              <a:avLst/>
              <a:gdLst/>
              <a:ahLst/>
              <a:cxnLst/>
              <a:rect l="l" t="t" r="r" b="b"/>
              <a:pathLst>
                <a:path w="3479" h="1914" extrusionOk="0">
                  <a:moveTo>
                    <a:pt x="431" y="0"/>
                  </a:moveTo>
                  <a:cubicBezTo>
                    <a:pt x="312" y="0"/>
                    <a:pt x="193" y="66"/>
                    <a:pt x="139" y="183"/>
                  </a:cubicBezTo>
                  <a:cubicBezTo>
                    <a:pt x="126" y="234"/>
                    <a:pt x="101" y="284"/>
                    <a:pt x="76" y="334"/>
                  </a:cubicBezTo>
                  <a:cubicBezTo>
                    <a:pt x="0" y="498"/>
                    <a:pt x="89" y="687"/>
                    <a:pt x="252" y="763"/>
                  </a:cubicBezTo>
                  <a:lnTo>
                    <a:pt x="2987" y="1884"/>
                  </a:lnTo>
                  <a:cubicBezTo>
                    <a:pt x="3030" y="1904"/>
                    <a:pt x="3074" y="1913"/>
                    <a:pt x="3118" y="1913"/>
                  </a:cubicBezTo>
                  <a:cubicBezTo>
                    <a:pt x="3241" y="1913"/>
                    <a:pt x="3356" y="1838"/>
                    <a:pt x="3403" y="1708"/>
                  </a:cubicBezTo>
                  <a:cubicBezTo>
                    <a:pt x="3478" y="1544"/>
                    <a:pt x="3415" y="1355"/>
                    <a:pt x="3251" y="1279"/>
                  </a:cubicBezTo>
                  <a:lnTo>
                    <a:pt x="567" y="32"/>
                  </a:lnTo>
                  <a:cubicBezTo>
                    <a:pt x="525" y="10"/>
                    <a:pt x="478" y="0"/>
                    <a:pt x="431"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616;p38">
              <a:extLst>
                <a:ext uri="{FF2B5EF4-FFF2-40B4-BE49-F238E27FC236}">
                  <a16:creationId xmlns:a16="http://schemas.microsoft.com/office/drawing/2014/main" id="{48CA88BF-7CCE-43C8-A8CD-88143F714F81}"/>
                </a:ext>
              </a:extLst>
            </p:cNvPr>
            <p:cNvSpPr/>
            <p:nvPr/>
          </p:nvSpPr>
          <p:spPr>
            <a:xfrm>
              <a:off x="4414050" y="2431425"/>
              <a:ext cx="81600" cy="57650"/>
            </a:xfrm>
            <a:custGeom>
              <a:avLst/>
              <a:gdLst/>
              <a:ahLst/>
              <a:cxnLst/>
              <a:rect l="l" t="t" r="r" b="b"/>
              <a:pathLst>
                <a:path w="3264" h="2306" extrusionOk="0">
                  <a:moveTo>
                    <a:pt x="2818" y="0"/>
                  </a:moveTo>
                  <a:cubicBezTo>
                    <a:pt x="2755" y="0"/>
                    <a:pt x="2691" y="19"/>
                    <a:pt x="2634" y="57"/>
                  </a:cubicBezTo>
                  <a:lnTo>
                    <a:pt x="177" y="1707"/>
                  </a:lnTo>
                  <a:cubicBezTo>
                    <a:pt x="38" y="1808"/>
                    <a:pt x="0" y="1997"/>
                    <a:pt x="101" y="2148"/>
                  </a:cubicBezTo>
                  <a:cubicBezTo>
                    <a:pt x="160" y="2249"/>
                    <a:pt x="269" y="2305"/>
                    <a:pt x="380" y="2305"/>
                  </a:cubicBezTo>
                  <a:cubicBezTo>
                    <a:pt x="436" y="2305"/>
                    <a:pt x="492" y="2291"/>
                    <a:pt x="542" y="2262"/>
                  </a:cubicBezTo>
                  <a:lnTo>
                    <a:pt x="3062" y="724"/>
                  </a:lnTo>
                  <a:cubicBezTo>
                    <a:pt x="3213" y="636"/>
                    <a:pt x="3264" y="435"/>
                    <a:pt x="3163" y="271"/>
                  </a:cubicBezTo>
                  <a:lnTo>
                    <a:pt x="3087" y="145"/>
                  </a:lnTo>
                  <a:cubicBezTo>
                    <a:pt x="3025" y="50"/>
                    <a:pt x="2923" y="0"/>
                    <a:pt x="2818"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617;p38">
              <a:extLst>
                <a:ext uri="{FF2B5EF4-FFF2-40B4-BE49-F238E27FC236}">
                  <a16:creationId xmlns:a16="http://schemas.microsoft.com/office/drawing/2014/main" id="{506F0922-9413-44C1-AF6C-219A15C7A136}"/>
                </a:ext>
              </a:extLst>
            </p:cNvPr>
            <p:cNvSpPr/>
            <p:nvPr/>
          </p:nvSpPr>
          <p:spPr>
            <a:xfrm>
              <a:off x="3749350" y="2416200"/>
              <a:ext cx="80025" cy="60275"/>
            </a:xfrm>
            <a:custGeom>
              <a:avLst/>
              <a:gdLst/>
              <a:ahLst/>
              <a:cxnLst/>
              <a:rect l="l" t="t" r="r" b="b"/>
              <a:pathLst>
                <a:path w="3201" h="2411" extrusionOk="0">
                  <a:moveTo>
                    <a:pt x="452" y="0"/>
                  </a:moveTo>
                  <a:cubicBezTo>
                    <a:pt x="351" y="0"/>
                    <a:pt x="250" y="46"/>
                    <a:pt x="189" y="136"/>
                  </a:cubicBezTo>
                  <a:lnTo>
                    <a:pt x="101" y="262"/>
                  </a:lnTo>
                  <a:cubicBezTo>
                    <a:pt x="0" y="414"/>
                    <a:pt x="38" y="615"/>
                    <a:pt x="189" y="716"/>
                  </a:cubicBezTo>
                  <a:lnTo>
                    <a:pt x="2647" y="2354"/>
                  </a:lnTo>
                  <a:cubicBezTo>
                    <a:pt x="2703" y="2392"/>
                    <a:pt x="2768" y="2410"/>
                    <a:pt x="2831" y="2410"/>
                  </a:cubicBezTo>
                  <a:cubicBezTo>
                    <a:pt x="2935" y="2410"/>
                    <a:pt x="3037" y="2360"/>
                    <a:pt x="3100" y="2266"/>
                  </a:cubicBezTo>
                  <a:cubicBezTo>
                    <a:pt x="3201" y="2115"/>
                    <a:pt x="3176" y="1913"/>
                    <a:pt x="3025" y="1812"/>
                  </a:cubicBezTo>
                  <a:lnTo>
                    <a:pt x="643" y="61"/>
                  </a:lnTo>
                  <a:cubicBezTo>
                    <a:pt x="588" y="20"/>
                    <a:pt x="520" y="0"/>
                    <a:pt x="452"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618;p38">
              <a:extLst>
                <a:ext uri="{FF2B5EF4-FFF2-40B4-BE49-F238E27FC236}">
                  <a16:creationId xmlns:a16="http://schemas.microsoft.com/office/drawing/2014/main" id="{402C6BF6-6B99-47A1-B7A1-9B8AA986EBE5}"/>
                </a:ext>
              </a:extLst>
            </p:cNvPr>
            <p:cNvSpPr/>
            <p:nvPr/>
          </p:nvSpPr>
          <p:spPr>
            <a:xfrm>
              <a:off x="4370250" y="2364375"/>
              <a:ext cx="72475" cy="68675"/>
            </a:xfrm>
            <a:custGeom>
              <a:avLst/>
              <a:gdLst/>
              <a:ahLst/>
              <a:cxnLst/>
              <a:rect l="l" t="t" r="r" b="b"/>
              <a:pathLst>
                <a:path w="2899" h="2747" extrusionOk="0">
                  <a:moveTo>
                    <a:pt x="2441" y="1"/>
                  </a:moveTo>
                  <a:cubicBezTo>
                    <a:pt x="2357" y="1"/>
                    <a:pt x="2275" y="36"/>
                    <a:pt x="2218" y="105"/>
                  </a:cubicBezTo>
                  <a:lnTo>
                    <a:pt x="127" y="2197"/>
                  </a:lnTo>
                  <a:cubicBezTo>
                    <a:pt x="1" y="2323"/>
                    <a:pt x="1" y="2524"/>
                    <a:pt x="127" y="2650"/>
                  </a:cubicBezTo>
                  <a:cubicBezTo>
                    <a:pt x="191" y="2715"/>
                    <a:pt x="273" y="2746"/>
                    <a:pt x="355" y="2746"/>
                  </a:cubicBezTo>
                  <a:cubicBezTo>
                    <a:pt x="433" y="2746"/>
                    <a:pt x="513" y="2718"/>
                    <a:pt x="580" y="2663"/>
                  </a:cubicBezTo>
                  <a:lnTo>
                    <a:pt x="2760" y="672"/>
                  </a:lnTo>
                  <a:cubicBezTo>
                    <a:pt x="2899" y="546"/>
                    <a:pt x="2899" y="344"/>
                    <a:pt x="2773" y="218"/>
                  </a:cubicBezTo>
                  <a:lnTo>
                    <a:pt x="2672" y="105"/>
                  </a:lnTo>
                  <a:cubicBezTo>
                    <a:pt x="2609" y="36"/>
                    <a:pt x="2524" y="1"/>
                    <a:pt x="2441"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619;p38">
              <a:extLst>
                <a:ext uri="{FF2B5EF4-FFF2-40B4-BE49-F238E27FC236}">
                  <a16:creationId xmlns:a16="http://schemas.microsoft.com/office/drawing/2014/main" id="{87F52622-A171-4FF0-B968-CDF4C7001D10}"/>
                </a:ext>
              </a:extLst>
            </p:cNvPr>
            <p:cNvSpPr/>
            <p:nvPr/>
          </p:nvSpPr>
          <p:spPr>
            <a:xfrm>
              <a:off x="3805100" y="2351575"/>
              <a:ext cx="70600" cy="70875"/>
            </a:xfrm>
            <a:custGeom>
              <a:avLst/>
              <a:gdLst/>
              <a:ahLst/>
              <a:cxnLst/>
              <a:rect l="l" t="t" r="r" b="b"/>
              <a:pathLst>
                <a:path w="2824" h="2835" extrusionOk="0">
                  <a:moveTo>
                    <a:pt x="462" y="1"/>
                  </a:moveTo>
                  <a:cubicBezTo>
                    <a:pt x="386" y="1"/>
                    <a:pt x="311" y="29"/>
                    <a:pt x="253" y="88"/>
                  </a:cubicBezTo>
                  <a:lnTo>
                    <a:pt x="139" y="201"/>
                  </a:lnTo>
                  <a:cubicBezTo>
                    <a:pt x="1" y="327"/>
                    <a:pt x="1" y="529"/>
                    <a:pt x="139" y="655"/>
                  </a:cubicBezTo>
                  <a:lnTo>
                    <a:pt x="2231" y="2747"/>
                  </a:lnTo>
                  <a:cubicBezTo>
                    <a:pt x="2291" y="2806"/>
                    <a:pt x="2368" y="2835"/>
                    <a:pt x="2446" y="2835"/>
                  </a:cubicBezTo>
                  <a:cubicBezTo>
                    <a:pt x="2532" y="2835"/>
                    <a:pt x="2619" y="2800"/>
                    <a:pt x="2685" y="2734"/>
                  </a:cubicBezTo>
                  <a:cubicBezTo>
                    <a:pt x="2823" y="2620"/>
                    <a:pt x="2823" y="2419"/>
                    <a:pt x="2710" y="2293"/>
                  </a:cubicBezTo>
                  <a:lnTo>
                    <a:pt x="706" y="113"/>
                  </a:lnTo>
                  <a:cubicBezTo>
                    <a:pt x="639" y="39"/>
                    <a:pt x="550" y="1"/>
                    <a:pt x="462"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620;p38">
              <a:extLst>
                <a:ext uri="{FF2B5EF4-FFF2-40B4-BE49-F238E27FC236}">
                  <a16:creationId xmlns:a16="http://schemas.microsoft.com/office/drawing/2014/main" id="{D26769BB-1572-4EF3-A1F4-FEA31535CF67}"/>
                </a:ext>
              </a:extLst>
            </p:cNvPr>
            <p:cNvSpPr/>
            <p:nvPr/>
          </p:nvSpPr>
          <p:spPr>
            <a:xfrm>
              <a:off x="4315750" y="2309200"/>
              <a:ext cx="62725" cy="77850"/>
            </a:xfrm>
            <a:custGeom>
              <a:avLst/>
              <a:gdLst/>
              <a:ahLst/>
              <a:cxnLst/>
              <a:rect l="l" t="t" r="r" b="b"/>
              <a:pathLst>
                <a:path w="2509" h="3114" extrusionOk="0">
                  <a:moveTo>
                    <a:pt x="2009" y="0"/>
                  </a:moveTo>
                  <a:cubicBezTo>
                    <a:pt x="1905" y="0"/>
                    <a:pt x="1802" y="50"/>
                    <a:pt x="1740" y="145"/>
                  </a:cubicBezTo>
                  <a:lnTo>
                    <a:pt x="102" y="2602"/>
                  </a:lnTo>
                  <a:cubicBezTo>
                    <a:pt x="1" y="2753"/>
                    <a:pt x="39" y="2942"/>
                    <a:pt x="190" y="3043"/>
                  </a:cubicBezTo>
                  <a:cubicBezTo>
                    <a:pt x="253" y="3090"/>
                    <a:pt x="325" y="3113"/>
                    <a:pt x="394" y="3113"/>
                  </a:cubicBezTo>
                  <a:cubicBezTo>
                    <a:pt x="492" y="3113"/>
                    <a:pt x="585" y="3068"/>
                    <a:pt x="643" y="2980"/>
                  </a:cubicBezTo>
                  <a:lnTo>
                    <a:pt x="2395" y="598"/>
                  </a:lnTo>
                  <a:cubicBezTo>
                    <a:pt x="2508" y="447"/>
                    <a:pt x="2470" y="245"/>
                    <a:pt x="2319" y="145"/>
                  </a:cubicBezTo>
                  <a:lnTo>
                    <a:pt x="2193" y="56"/>
                  </a:lnTo>
                  <a:cubicBezTo>
                    <a:pt x="2136" y="18"/>
                    <a:pt x="2072" y="0"/>
                    <a:pt x="200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621;p38">
              <a:extLst>
                <a:ext uri="{FF2B5EF4-FFF2-40B4-BE49-F238E27FC236}">
                  <a16:creationId xmlns:a16="http://schemas.microsoft.com/office/drawing/2014/main" id="{F3ADAB91-52B7-41F9-9215-57E7026340D2}"/>
                </a:ext>
              </a:extLst>
            </p:cNvPr>
            <p:cNvSpPr/>
            <p:nvPr/>
          </p:nvSpPr>
          <p:spPr>
            <a:xfrm>
              <a:off x="3871575" y="2298900"/>
              <a:ext cx="60200" cy="79600"/>
            </a:xfrm>
            <a:custGeom>
              <a:avLst/>
              <a:gdLst/>
              <a:ahLst/>
              <a:cxnLst/>
              <a:rect l="l" t="t" r="r" b="b"/>
              <a:pathLst>
                <a:path w="2408" h="3184" extrusionOk="0">
                  <a:moveTo>
                    <a:pt x="498" y="1"/>
                  </a:moveTo>
                  <a:cubicBezTo>
                    <a:pt x="440" y="1"/>
                    <a:pt x="381" y="17"/>
                    <a:pt x="328" y="53"/>
                  </a:cubicBezTo>
                  <a:lnTo>
                    <a:pt x="202" y="141"/>
                  </a:lnTo>
                  <a:cubicBezTo>
                    <a:pt x="51" y="242"/>
                    <a:pt x="0" y="443"/>
                    <a:pt x="114" y="594"/>
                  </a:cubicBezTo>
                  <a:lnTo>
                    <a:pt x="1765" y="3039"/>
                  </a:lnTo>
                  <a:cubicBezTo>
                    <a:pt x="1820" y="3133"/>
                    <a:pt x="1924" y="3183"/>
                    <a:pt x="2028" y="3183"/>
                  </a:cubicBezTo>
                  <a:cubicBezTo>
                    <a:pt x="2091" y="3183"/>
                    <a:pt x="2153" y="3165"/>
                    <a:pt x="2206" y="3127"/>
                  </a:cubicBezTo>
                  <a:cubicBezTo>
                    <a:pt x="2357" y="3026"/>
                    <a:pt x="2407" y="2825"/>
                    <a:pt x="2306" y="2686"/>
                  </a:cubicBezTo>
                  <a:lnTo>
                    <a:pt x="769" y="166"/>
                  </a:lnTo>
                  <a:cubicBezTo>
                    <a:pt x="712" y="59"/>
                    <a:pt x="606" y="1"/>
                    <a:pt x="49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622;p38">
              <a:extLst>
                <a:ext uri="{FF2B5EF4-FFF2-40B4-BE49-F238E27FC236}">
                  <a16:creationId xmlns:a16="http://schemas.microsoft.com/office/drawing/2014/main" id="{22F53E9E-1C52-4BDA-9367-7D4EC2ACAAE0}"/>
                </a:ext>
              </a:extLst>
            </p:cNvPr>
            <p:cNvSpPr/>
            <p:nvPr/>
          </p:nvSpPr>
          <p:spPr>
            <a:xfrm>
              <a:off x="4253700" y="2267350"/>
              <a:ext cx="50100" cy="84650"/>
            </a:xfrm>
            <a:custGeom>
              <a:avLst/>
              <a:gdLst/>
              <a:ahLst/>
              <a:cxnLst/>
              <a:rect l="l" t="t" r="r" b="b"/>
              <a:pathLst>
                <a:path w="2004" h="3386" extrusionOk="0">
                  <a:moveTo>
                    <a:pt x="1487" y="0"/>
                  </a:moveTo>
                  <a:cubicBezTo>
                    <a:pt x="1359" y="0"/>
                    <a:pt x="1244" y="75"/>
                    <a:pt x="1197" y="206"/>
                  </a:cubicBezTo>
                  <a:lnTo>
                    <a:pt x="76" y="2940"/>
                  </a:lnTo>
                  <a:cubicBezTo>
                    <a:pt x="0" y="3104"/>
                    <a:pt x="76" y="3293"/>
                    <a:pt x="240" y="3356"/>
                  </a:cubicBezTo>
                  <a:lnTo>
                    <a:pt x="252" y="3356"/>
                  </a:lnTo>
                  <a:cubicBezTo>
                    <a:pt x="296" y="3376"/>
                    <a:pt x="341" y="3386"/>
                    <a:pt x="385" y="3386"/>
                  </a:cubicBezTo>
                  <a:cubicBezTo>
                    <a:pt x="504" y="3386"/>
                    <a:pt x="616" y="3315"/>
                    <a:pt x="681" y="3205"/>
                  </a:cubicBezTo>
                  <a:lnTo>
                    <a:pt x="1928" y="521"/>
                  </a:lnTo>
                  <a:cubicBezTo>
                    <a:pt x="2004" y="357"/>
                    <a:pt x="1928" y="168"/>
                    <a:pt x="1764" y="92"/>
                  </a:cubicBezTo>
                  <a:lnTo>
                    <a:pt x="1626" y="29"/>
                  </a:lnTo>
                  <a:cubicBezTo>
                    <a:pt x="1580" y="10"/>
                    <a:pt x="1533" y="0"/>
                    <a:pt x="1487"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623;p38">
              <a:extLst>
                <a:ext uri="{FF2B5EF4-FFF2-40B4-BE49-F238E27FC236}">
                  <a16:creationId xmlns:a16="http://schemas.microsoft.com/office/drawing/2014/main" id="{8E96E63E-A009-493B-8A8A-365C4FA12183}"/>
                </a:ext>
              </a:extLst>
            </p:cNvPr>
            <p:cNvSpPr/>
            <p:nvPr/>
          </p:nvSpPr>
          <p:spPr>
            <a:xfrm>
              <a:off x="3947800" y="2260450"/>
              <a:ext cx="46975" cy="85825"/>
            </a:xfrm>
            <a:custGeom>
              <a:avLst/>
              <a:gdLst/>
              <a:ahLst/>
              <a:cxnLst/>
              <a:rect l="l" t="t" r="r" b="b"/>
              <a:pathLst>
                <a:path w="1879" h="3433" extrusionOk="0">
                  <a:moveTo>
                    <a:pt x="514" y="1"/>
                  </a:moveTo>
                  <a:cubicBezTo>
                    <a:pt x="473" y="1"/>
                    <a:pt x="432" y="10"/>
                    <a:pt x="392" y="28"/>
                  </a:cubicBezTo>
                  <a:lnTo>
                    <a:pt x="253" y="78"/>
                  </a:lnTo>
                  <a:cubicBezTo>
                    <a:pt x="76" y="141"/>
                    <a:pt x="1" y="330"/>
                    <a:pt x="76" y="494"/>
                  </a:cubicBezTo>
                  <a:lnTo>
                    <a:pt x="1211" y="3229"/>
                  </a:lnTo>
                  <a:cubicBezTo>
                    <a:pt x="1258" y="3352"/>
                    <a:pt x="1377" y="3432"/>
                    <a:pt x="1503" y="3432"/>
                  </a:cubicBezTo>
                  <a:cubicBezTo>
                    <a:pt x="1544" y="3432"/>
                    <a:pt x="1586" y="3424"/>
                    <a:pt x="1626" y="3405"/>
                  </a:cubicBezTo>
                  <a:cubicBezTo>
                    <a:pt x="1803" y="3342"/>
                    <a:pt x="1878" y="3153"/>
                    <a:pt x="1815" y="2989"/>
                  </a:cubicBezTo>
                  <a:lnTo>
                    <a:pt x="807" y="217"/>
                  </a:lnTo>
                  <a:cubicBezTo>
                    <a:pt x="760" y="84"/>
                    <a:pt x="640" y="1"/>
                    <a:pt x="51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624;p38">
              <a:extLst>
                <a:ext uri="{FF2B5EF4-FFF2-40B4-BE49-F238E27FC236}">
                  <a16:creationId xmlns:a16="http://schemas.microsoft.com/office/drawing/2014/main" id="{3685950F-0D80-483F-B607-15113141A005}"/>
                </a:ext>
              </a:extLst>
            </p:cNvPr>
            <p:cNvSpPr/>
            <p:nvPr/>
          </p:nvSpPr>
          <p:spPr>
            <a:xfrm>
              <a:off x="4186900" y="2241100"/>
              <a:ext cx="35325" cy="88925"/>
            </a:xfrm>
            <a:custGeom>
              <a:avLst/>
              <a:gdLst/>
              <a:ahLst/>
              <a:cxnLst/>
              <a:rect l="l" t="t" r="r" b="b"/>
              <a:pathLst>
                <a:path w="1413" h="3557" extrusionOk="0">
                  <a:moveTo>
                    <a:pt x="904" y="1"/>
                  </a:moveTo>
                  <a:cubicBezTo>
                    <a:pt x="755" y="1"/>
                    <a:pt x="626" y="108"/>
                    <a:pt x="593" y="273"/>
                  </a:cubicBezTo>
                  <a:lnTo>
                    <a:pt x="26" y="3171"/>
                  </a:lnTo>
                  <a:cubicBezTo>
                    <a:pt x="1" y="3335"/>
                    <a:pt x="102" y="3511"/>
                    <a:pt x="278" y="3549"/>
                  </a:cubicBezTo>
                  <a:cubicBezTo>
                    <a:pt x="303" y="3554"/>
                    <a:pt x="328" y="3557"/>
                    <a:pt x="352" y="3557"/>
                  </a:cubicBezTo>
                  <a:cubicBezTo>
                    <a:pt x="498" y="3557"/>
                    <a:pt x="625" y="3461"/>
                    <a:pt x="669" y="3310"/>
                  </a:cubicBezTo>
                  <a:lnTo>
                    <a:pt x="1374" y="437"/>
                  </a:lnTo>
                  <a:cubicBezTo>
                    <a:pt x="1412" y="260"/>
                    <a:pt x="1311" y="84"/>
                    <a:pt x="1135" y="46"/>
                  </a:cubicBezTo>
                  <a:lnTo>
                    <a:pt x="971" y="8"/>
                  </a:lnTo>
                  <a:cubicBezTo>
                    <a:pt x="948" y="3"/>
                    <a:pt x="926" y="1"/>
                    <a:pt x="904"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625;p38">
              <a:extLst>
                <a:ext uri="{FF2B5EF4-FFF2-40B4-BE49-F238E27FC236}">
                  <a16:creationId xmlns:a16="http://schemas.microsoft.com/office/drawing/2014/main" id="{5BFD62DF-C948-463C-B34E-C2F364BB4D40}"/>
                </a:ext>
              </a:extLst>
            </p:cNvPr>
            <p:cNvSpPr/>
            <p:nvPr/>
          </p:nvSpPr>
          <p:spPr>
            <a:xfrm>
              <a:off x="4030025" y="2237750"/>
              <a:ext cx="33100" cy="89125"/>
            </a:xfrm>
            <a:custGeom>
              <a:avLst/>
              <a:gdLst/>
              <a:ahLst/>
              <a:cxnLst/>
              <a:rect l="l" t="t" r="r" b="b"/>
              <a:pathLst>
                <a:path w="1324" h="3565" extrusionOk="0">
                  <a:moveTo>
                    <a:pt x="503" y="0"/>
                  </a:moveTo>
                  <a:cubicBezTo>
                    <a:pt x="487" y="0"/>
                    <a:pt x="471" y="1"/>
                    <a:pt x="454" y="4"/>
                  </a:cubicBezTo>
                  <a:lnTo>
                    <a:pt x="303" y="41"/>
                  </a:lnTo>
                  <a:cubicBezTo>
                    <a:pt x="127" y="67"/>
                    <a:pt x="1" y="243"/>
                    <a:pt x="51" y="419"/>
                  </a:cubicBezTo>
                  <a:lnTo>
                    <a:pt x="643" y="3318"/>
                  </a:lnTo>
                  <a:cubicBezTo>
                    <a:pt x="665" y="3460"/>
                    <a:pt x="801" y="3564"/>
                    <a:pt x="953" y="3564"/>
                  </a:cubicBezTo>
                  <a:cubicBezTo>
                    <a:pt x="975" y="3564"/>
                    <a:pt x="998" y="3562"/>
                    <a:pt x="1021" y="3557"/>
                  </a:cubicBezTo>
                  <a:cubicBezTo>
                    <a:pt x="1198" y="3532"/>
                    <a:pt x="1324" y="3368"/>
                    <a:pt x="1286" y="3192"/>
                  </a:cubicBezTo>
                  <a:lnTo>
                    <a:pt x="832" y="281"/>
                  </a:lnTo>
                  <a:cubicBezTo>
                    <a:pt x="810" y="109"/>
                    <a:pt x="662" y="0"/>
                    <a:pt x="503"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626;p38">
              <a:extLst>
                <a:ext uri="{FF2B5EF4-FFF2-40B4-BE49-F238E27FC236}">
                  <a16:creationId xmlns:a16="http://schemas.microsoft.com/office/drawing/2014/main" id="{5E8055E3-E6BA-4928-B84A-99E1BCA78319}"/>
                </a:ext>
              </a:extLst>
            </p:cNvPr>
            <p:cNvSpPr/>
            <p:nvPr/>
          </p:nvSpPr>
          <p:spPr>
            <a:xfrm>
              <a:off x="4111925" y="2231525"/>
              <a:ext cx="20200" cy="90125"/>
            </a:xfrm>
            <a:custGeom>
              <a:avLst/>
              <a:gdLst/>
              <a:ahLst/>
              <a:cxnLst/>
              <a:rect l="l" t="t" r="r" b="b"/>
              <a:pathLst>
                <a:path w="808" h="3605" extrusionOk="0">
                  <a:moveTo>
                    <a:pt x="329" y="1"/>
                  </a:moveTo>
                  <a:cubicBezTo>
                    <a:pt x="152" y="1"/>
                    <a:pt x="1" y="152"/>
                    <a:pt x="14" y="328"/>
                  </a:cubicBezTo>
                  <a:lnTo>
                    <a:pt x="77" y="3289"/>
                  </a:lnTo>
                  <a:cubicBezTo>
                    <a:pt x="64" y="3466"/>
                    <a:pt x="215" y="3604"/>
                    <a:pt x="404" y="3604"/>
                  </a:cubicBezTo>
                  <a:cubicBezTo>
                    <a:pt x="581" y="3604"/>
                    <a:pt x="732" y="3466"/>
                    <a:pt x="732" y="3289"/>
                  </a:cubicBezTo>
                  <a:lnTo>
                    <a:pt x="795" y="328"/>
                  </a:lnTo>
                  <a:cubicBezTo>
                    <a:pt x="807" y="152"/>
                    <a:pt x="669" y="1"/>
                    <a:pt x="480"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627;p38">
              <a:extLst>
                <a:ext uri="{FF2B5EF4-FFF2-40B4-BE49-F238E27FC236}">
                  <a16:creationId xmlns:a16="http://schemas.microsoft.com/office/drawing/2014/main" id="{A3AF5C22-C921-43DA-9EF7-B9E05E1377F4}"/>
                </a:ext>
              </a:extLst>
            </p:cNvPr>
            <p:cNvSpPr/>
            <p:nvPr/>
          </p:nvSpPr>
          <p:spPr>
            <a:xfrm>
              <a:off x="4081375" y="2648975"/>
              <a:ext cx="77200" cy="73700"/>
            </a:xfrm>
            <a:custGeom>
              <a:avLst/>
              <a:gdLst/>
              <a:ahLst/>
              <a:cxnLst/>
              <a:rect l="l" t="t" r="r" b="b"/>
              <a:pathLst>
                <a:path w="3088" h="2948" extrusionOk="0">
                  <a:moveTo>
                    <a:pt x="1488" y="1"/>
                  </a:moveTo>
                  <a:cubicBezTo>
                    <a:pt x="729" y="1"/>
                    <a:pt x="1" y="595"/>
                    <a:pt x="1" y="1486"/>
                  </a:cubicBezTo>
                  <a:cubicBezTo>
                    <a:pt x="9" y="2368"/>
                    <a:pt x="732" y="2947"/>
                    <a:pt x="1483" y="2947"/>
                  </a:cubicBezTo>
                  <a:cubicBezTo>
                    <a:pt x="1848" y="2947"/>
                    <a:pt x="2220" y="2811"/>
                    <a:pt x="2521" y="2506"/>
                  </a:cubicBezTo>
                  <a:cubicBezTo>
                    <a:pt x="3088" y="1939"/>
                    <a:pt x="3088" y="1007"/>
                    <a:pt x="2508" y="427"/>
                  </a:cubicBezTo>
                  <a:cubicBezTo>
                    <a:pt x="2210" y="133"/>
                    <a:pt x="1845" y="1"/>
                    <a:pt x="1488"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628;p38">
              <a:extLst>
                <a:ext uri="{FF2B5EF4-FFF2-40B4-BE49-F238E27FC236}">
                  <a16:creationId xmlns:a16="http://schemas.microsoft.com/office/drawing/2014/main" id="{9BE6DEC1-DB3E-47E4-BFBF-10C83EAFEDD2}"/>
                </a:ext>
              </a:extLst>
            </p:cNvPr>
            <p:cNvSpPr/>
            <p:nvPr/>
          </p:nvSpPr>
          <p:spPr>
            <a:xfrm rot="1560000">
              <a:off x="4177196" y="2536504"/>
              <a:ext cx="192200" cy="194700"/>
            </a:xfrm>
            <a:custGeom>
              <a:avLst/>
              <a:gdLst/>
              <a:ahLst/>
              <a:cxnLst/>
              <a:rect l="l" t="t" r="r" b="b"/>
              <a:pathLst>
                <a:path w="7688" h="7788" extrusionOk="0">
                  <a:moveTo>
                    <a:pt x="7687" y="1"/>
                  </a:moveTo>
                  <a:lnTo>
                    <a:pt x="1" y="7221"/>
                  </a:lnTo>
                  <a:lnTo>
                    <a:pt x="580" y="7788"/>
                  </a:lnTo>
                  <a:lnTo>
                    <a:pt x="7687"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 name="Google Shape;629;p38">
            <a:extLst>
              <a:ext uri="{FF2B5EF4-FFF2-40B4-BE49-F238E27FC236}">
                <a16:creationId xmlns:a16="http://schemas.microsoft.com/office/drawing/2014/main" id="{9903FE12-6C34-4160-8C31-FB3508383A86}"/>
              </a:ext>
            </a:extLst>
          </p:cNvPr>
          <p:cNvGrpSpPr/>
          <p:nvPr/>
        </p:nvGrpSpPr>
        <p:grpSpPr>
          <a:xfrm>
            <a:off x="1079637" y="2370000"/>
            <a:ext cx="1751366" cy="974273"/>
            <a:chOff x="4811600" y="2231525"/>
            <a:chExt cx="890600" cy="495450"/>
          </a:xfrm>
        </p:grpSpPr>
        <p:sp>
          <p:nvSpPr>
            <p:cNvPr id="10" name="Google Shape;630;p38">
              <a:extLst>
                <a:ext uri="{FF2B5EF4-FFF2-40B4-BE49-F238E27FC236}">
                  <a16:creationId xmlns:a16="http://schemas.microsoft.com/office/drawing/2014/main" id="{E6C44ACF-2FAD-4464-A07C-0DEE01F00EE2}"/>
                </a:ext>
              </a:extLst>
            </p:cNvPr>
            <p:cNvSpPr/>
            <p:nvPr/>
          </p:nvSpPr>
          <p:spPr>
            <a:xfrm>
              <a:off x="5604200" y="2591000"/>
              <a:ext cx="90750" cy="31025"/>
            </a:xfrm>
            <a:custGeom>
              <a:avLst/>
              <a:gdLst/>
              <a:ahLst/>
              <a:cxnLst/>
              <a:rect l="l" t="t" r="r" b="b"/>
              <a:pathLst>
                <a:path w="3630" h="1241" extrusionOk="0">
                  <a:moveTo>
                    <a:pt x="3267" y="1"/>
                  </a:moveTo>
                  <a:cubicBezTo>
                    <a:pt x="3241" y="1"/>
                    <a:pt x="3215" y="4"/>
                    <a:pt x="3188" y="12"/>
                  </a:cubicBezTo>
                  <a:lnTo>
                    <a:pt x="290" y="591"/>
                  </a:lnTo>
                  <a:cubicBezTo>
                    <a:pt x="114" y="617"/>
                    <a:pt x="0" y="793"/>
                    <a:pt x="38" y="957"/>
                  </a:cubicBezTo>
                  <a:lnTo>
                    <a:pt x="38" y="969"/>
                  </a:lnTo>
                  <a:cubicBezTo>
                    <a:pt x="60" y="1125"/>
                    <a:pt x="190" y="1241"/>
                    <a:pt x="341" y="1241"/>
                  </a:cubicBezTo>
                  <a:cubicBezTo>
                    <a:pt x="361" y="1241"/>
                    <a:pt x="382" y="1239"/>
                    <a:pt x="404" y="1234"/>
                  </a:cubicBezTo>
                  <a:lnTo>
                    <a:pt x="3327" y="793"/>
                  </a:lnTo>
                  <a:cubicBezTo>
                    <a:pt x="3503" y="768"/>
                    <a:pt x="3629" y="591"/>
                    <a:pt x="3592" y="415"/>
                  </a:cubicBezTo>
                  <a:cubicBezTo>
                    <a:pt x="3579" y="365"/>
                    <a:pt x="3579" y="314"/>
                    <a:pt x="3566" y="264"/>
                  </a:cubicBezTo>
                  <a:cubicBezTo>
                    <a:pt x="3534" y="114"/>
                    <a:pt x="3411" y="1"/>
                    <a:pt x="3267"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631;p38">
              <a:extLst>
                <a:ext uri="{FF2B5EF4-FFF2-40B4-BE49-F238E27FC236}">
                  <a16:creationId xmlns:a16="http://schemas.microsoft.com/office/drawing/2014/main" id="{9853BBB2-EF53-4BBC-BF55-F5064E41483E}"/>
                </a:ext>
              </a:extLst>
            </p:cNvPr>
            <p:cNvSpPr/>
            <p:nvPr/>
          </p:nvSpPr>
          <p:spPr>
            <a:xfrm>
              <a:off x="4820100" y="2573450"/>
              <a:ext cx="90450" cy="34100"/>
            </a:xfrm>
            <a:custGeom>
              <a:avLst/>
              <a:gdLst/>
              <a:ahLst/>
              <a:cxnLst/>
              <a:rect l="l" t="t" r="r" b="b"/>
              <a:pathLst>
                <a:path w="3618" h="1364" extrusionOk="0">
                  <a:moveTo>
                    <a:pt x="393" y="0"/>
                  </a:moveTo>
                  <a:cubicBezTo>
                    <a:pt x="244" y="0"/>
                    <a:pt x="109" y="96"/>
                    <a:pt x="76" y="248"/>
                  </a:cubicBezTo>
                  <a:cubicBezTo>
                    <a:pt x="64" y="311"/>
                    <a:pt x="51" y="361"/>
                    <a:pt x="39" y="411"/>
                  </a:cubicBezTo>
                  <a:cubicBezTo>
                    <a:pt x="1" y="588"/>
                    <a:pt x="114" y="764"/>
                    <a:pt x="291" y="789"/>
                  </a:cubicBezTo>
                  <a:lnTo>
                    <a:pt x="3201" y="1356"/>
                  </a:lnTo>
                  <a:cubicBezTo>
                    <a:pt x="3223" y="1361"/>
                    <a:pt x="3244" y="1364"/>
                    <a:pt x="3265" y="1364"/>
                  </a:cubicBezTo>
                  <a:cubicBezTo>
                    <a:pt x="3409" y="1364"/>
                    <a:pt x="3546" y="1258"/>
                    <a:pt x="3579" y="1104"/>
                  </a:cubicBezTo>
                  <a:lnTo>
                    <a:pt x="3579" y="1092"/>
                  </a:lnTo>
                  <a:cubicBezTo>
                    <a:pt x="3617" y="928"/>
                    <a:pt x="3504" y="752"/>
                    <a:pt x="3340" y="714"/>
                  </a:cubicBezTo>
                  <a:lnTo>
                    <a:pt x="467" y="8"/>
                  </a:lnTo>
                  <a:cubicBezTo>
                    <a:pt x="442" y="3"/>
                    <a:pt x="417" y="0"/>
                    <a:pt x="39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632;p38">
              <a:extLst>
                <a:ext uri="{FF2B5EF4-FFF2-40B4-BE49-F238E27FC236}">
                  <a16:creationId xmlns:a16="http://schemas.microsoft.com/office/drawing/2014/main" id="{6FAA8FEC-33F4-4990-8F7C-46421DA5CA5A}"/>
                </a:ext>
              </a:extLst>
            </p:cNvPr>
            <p:cNvSpPr/>
            <p:nvPr/>
          </p:nvSpPr>
          <p:spPr>
            <a:xfrm>
              <a:off x="5584675" y="2508700"/>
              <a:ext cx="87900" cy="45000"/>
            </a:xfrm>
            <a:custGeom>
              <a:avLst/>
              <a:gdLst/>
              <a:ahLst/>
              <a:cxnLst/>
              <a:rect l="l" t="t" r="r" b="b"/>
              <a:pathLst>
                <a:path w="3516" h="1800" extrusionOk="0">
                  <a:moveTo>
                    <a:pt x="3087" y="0"/>
                  </a:moveTo>
                  <a:cubicBezTo>
                    <a:pt x="3045" y="0"/>
                    <a:pt x="3002" y="9"/>
                    <a:pt x="2961" y="28"/>
                  </a:cubicBezTo>
                  <a:lnTo>
                    <a:pt x="239" y="1174"/>
                  </a:lnTo>
                  <a:cubicBezTo>
                    <a:pt x="76" y="1237"/>
                    <a:pt x="0" y="1426"/>
                    <a:pt x="63" y="1590"/>
                  </a:cubicBezTo>
                  <a:cubicBezTo>
                    <a:pt x="112" y="1718"/>
                    <a:pt x="238" y="1799"/>
                    <a:pt x="368" y="1799"/>
                  </a:cubicBezTo>
                  <a:cubicBezTo>
                    <a:pt x="405" y="1799"/>
                    <a:pt x="443" y="1793"/>
                    <a:pt x="479" y="1779"/>
                  </a:cubicBezTo>
                  <a:lnTo>
                    <a:pt x="3251" y="771"/>
                  </a:lnTo>
                  <a:cubicBezTo>
                    <a:pt x="3427" y="708"/>
                    <a:pt x="3516" y="519"/>
                    <a:pt x="3440" y="355"/>
                  </a:cubicBezTo>
                  <a:lnTo>
                    <a:pt x="3390" y="204"/>
                  </a:lnTo>
                  <a:cubicBezTo>
                    <a:pt x="3342" y="81"/>
                    <a:pt x="3216" y="0"/>
                    <a:pt x="3087"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633;p38">
              <a:extLst>
                <a:ext uri="{FF2B5EF4-FFF2-40B4-BE49-F238E27FC236}">
                  <a16:creationId xmlns:a16="http://schemas.microsoft.com/office/drawing/2014/main" id="{6049898A-FC5C-41ED-AD8B-9CC0F1DC7D18}"/>
                </a:ext>
              </a:extLst>
            </p:cNvPr>
            <p:cNvSpPr/>
            <p:nvPr/>
          </p:nvSpPr>
          <p:spPr>
            <a:xfrm>
              <a:off x="4845925" y="2492075"/>
              <a:ext cx="86975" cy="47975"/>
            </a:xfrm>
            <a:custGeom>
              <a:avLst/>
              <a:gdLst/>
              <a:ahLst/>
              <a:cxnLst/>
              <a:rect l="l" t="t" r="r" b="b"/>
              <a:pathLst>
                <a:path w="3479" h="1919" extrusionOk="0">
                  <a:moveTo>
                    <a:pt x="423" y="0"/>
                  </a:moveTo>
                  <a:cubicBezTo>
                    <a:pt x="305" y="0"/>
                    <a:pt x="193" y="72"/>
                    <a:pt x="140" y="189"/>
                  </a:cubicBezTo>
                  <a:cubicBezTo>
                    <a:pt x="114" y="239"/>
                    <a:pt x="102" y="289"/>
                    <a:pt x="77" y="340"/>
                  </a:cubicBezTo>
                  <a:cubicBezTo>
                    <a:pt x="1" y="504"/>
                    <a:pt x="77" y="693"/>
                    <a:pt x="253" y="756"/>
                  </a:cubicBezTo>
                  <a:lnTo>
                    <a:pt x="2987" y="1890"/>
                  </a:lnTo>
                  <a:cubicBezTo>
                    <a:pt x="3027" y="1909"/>
                    <a:pt x="3070" y="1919"/>
                    <a:pt x="3113" y="1919"/>
                  </a:cubicBezTo>
                  <a:cubicBezTo>
                    <a:pt x="3235" y="1919"/>
                    <a:pt x="3357" y="1844"/>
                    <a:pt x="3403" y="1713"/>
                  </a:cubicBezTo>
                  <a:cubicBezTo>
                    <a:pt x="3479" y="1549"/>
                    <a:pt x="3403" y="1360"/>
                    <a:pt x="3252" y="1285"/>
                  </a:cubicBezTo>
                  <a:lnTo>
                    <a:pt x="568" y="37"/>
                  </a:lnTo>
                  <a:cubicBezTo>
                    <a:pt x="521" y="12"/>
                    <a:pt x="471" y="0"/>
                    <a:pt x="42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634;p38">
              <a:extLst>
                <a:ext uri="{FF2B5EF4-FFF2-40B4-BE49-F238E27FC236}">
                  <a16:creationId xmlns:a16="http://schemas.microsoft.com/office/drawing/2014/main" id="{88E9037B-8A21-4C6C-AA11-D854026E5586}"/>
                </a:ext>
              </a:extLst>
            </p:cNvPr>
            <p:cNvSpPr/>
            <p:nvPr/>
          </p:nvSpPr>
          <p:spPr>
            <a:xfrm>
              <a:off x="5552225" y="2432700"/>
              <a:ext cx="81925" cy="57850"/>
            </a:xfrm>
            <a:custGeom>
              <a:avLst/>
              <a:gdLst/>
              <a:ahLst/>
              <a:cxnLst/>
              <a:rect l="l" t="t" r="r" b="b"/>
              <a:pathLst>
                <a:path w="3277" h="2314" extrusionOk="0">
                  <a:moveTo>
                    <a:pt x="2821" y="0"/>
                  </a:moveTo>
                  <a:cubicBezTo>
                    <a:pt x="2759" y="0"/>
                    <a:pt x="2698" y="19"/>
                    <a:pt x="2646" y="56"/>
                  </a:cubicBezTo>
                  <a:lnTo>
                    <a:pt x="189" y="1707"/>
                  </a:lnTo>
                  <a:cubicBezTo>
                    <a:pt x="38" y="1807"/>
                    <a:pt x="0" y="2009"/>
                    <a:pt x="101" y="2160"/>
                  </a:cubicBezTo>
                  <a:cubicBezTo>
                    <a:pt x="158" y="2258"/>
                    <a:pt x="262" y="2314"/>
                    <a:pt x="373" y="2314"/>
                  </a:cubicBezTo>
                  <a:cubicBezTo>
                    <a:pt x="434" y="2314"/>
                    <a:pt x="497" y="2297"/>
                    <a:pt x="555" y="2261"/>
                  </a:cubicBezTo>
                  <a:lnTo>
                    <a:pt x="3075" y="724"/>
                  </a:lnTo>
                  <a:cubicBezTo>
                    <a:pt x="3226" y="636"/>
                    <a:pt x="3276" y="434"/>
                    <a:pt x="3176" y="283"/>
                  </a:cubicBezTo>
                  <a:cubicBezTo>
                    <a:pt x="3150" y="232"/>
                    <a:pt x="3125" y="195"/>
                    <a:pt x="3087" y="157"/>
                  </a:cubicBezTo>
                  <a:cubicBezTo>
                    <a:pt x="3032" y="54"/>
                    <a:pt x="2926" y="0"/>
                    <a:pt x="2821"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635;p38">
              <a:extLst>
                <a:ext uri="{FF2B5EF4-FFF2-40B4-BE49-F238E27FC236}">
                  <a16:creationId xmlns:a16="http://schemas.microsoft.com/office/drawing/2014/main" id="{9F6BA661-C3D5-40F9-A8B9-5DD1366963FA}"/>
                </a:ext>
              </a:extLst>
            </p:cNvPr>
            <p:cNvSpPr/>
            <p:nvPr/>
          </p:nvSpPr>
          <p:spPr>
            <a:xfrm>
              <a:off x="4887825" y="2417825"/>
              <a:ext cx="80050" cy="60225"/>
            </a:xfrm>
            <a:custGeom>
              <a:avLst/>
              <a:gdLst/>
              <a:ahLst/>
              <a:cxnLst/>
              <a:rect l="l" t="t" r="r" b="b"/>
              <a:pathLst>
                <a:path w="3202" h="2409" extrusionOk="0">
                  <a:moveTo>
                    <a:pt x="444" y="1"/>
                  </a:moveTo>
                  <a:cubicBezTo>
                    <a:pt x="346" y="1"/>
                    <a:pt x="249" y="46"/>
                    <a:pt x="190" y="134"/>
                  </a:cubicBezTo>
                  <a:lnTo>
                    <a:pt x="102" y="260"/>
                  </a:lnTo>
                  <a:cubicBezTo>
                    <a:pt x="1" y="412"/>
                    <a:pt x="39" y="613"/>
                    <a:pt x="190" y="714"/>
                  </a:cubicBezTo>
                  <a:lnTo>
                    <a:pt x="2647" y="2352"/>
                  </a:lnTo>
                  <a:cubicBezTo>
                    <a:pt x="2699" y="2390"/>
                    <a:pt x="2762" y="2408"/>
                    <a:pt x="2826" y="2408"/>
                  </a:cubicBezTo>
                  <a:cubicBezTo>
                    <a:pt x="2931" y="2408"/>
                    <a:pt x="3038" y="2358"/>
                    <a:pt x="3101" y="2264"/>
                  </a:cubicBezTo>
                  <a:cubicBezTo>
                    <a:pt x="3202" y="2125"/>
                    <a:pt x="3164" y="1924"/>
                    <a:pt x="3025" y="1823"/>
                  </a:cubicBezTo>
                  <a:lnTo>
                    <a:pt x="644" y="71"/>
                  </a:lnTo>
                  <a:cubicBezTo>
                    <a:pt x="586" y="24"/>
                    <a:pt x="515" y="1"/>
                    <a:pt x="444"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636;p38">
              <a:extLst>
                <a:ext uri="{FF2B5EF4-FFF2-40B4-BE49-F238E27FC236}">
                  <a16:creationId xmlns:a16="http://schemas.microsoft.com/office/drawing/2014/main" id="{1D935EE6-FFE5-400C-BDB8-5EAEF15A7218}"/>
                </a:ext>
              </a:extLst>
            </p:cNvPr>
            <p:cNvSpPr/>
            <p:nvPr/>
          </p:nvSpPr>
          <p:spPr>
            <a:xfrm>
              <a:off x="5508425" y="2365875"/>
              <a:ext cx="72800" cy="68850"/>
            </a:xfrm>
            <a:custGeom>
              <a:avLst/>
              <a:gdLst/>
              <a:ahLst/>
              <a:cxnLst/>
              <a:rect l="l" t="t" r="r" b="b"/>
              <a:pathLst>
                <a:path w="2912" h="2754" extrusionOk="0">
                  <a:moveTo>
                    <a:pt x="2445" y="1"/>
                  </a:moveTo>
                  <a:cubicBezTo>
                    <a:pt x="2363" y="1"/>
                    <a:pt x="2281" y="32"/>
                    <a:pt x="2218" y="95"/>
                  </a:cubicBezTo>
                  <a:lnTo>
                    <a:pt x="127" y="2187"/>
                  </a:lnTo>
                  <a:cubicBezTo>
                    <a:pt x="1" y="2313"/>
                    <a:pt x="1" y="2515"/>
                    <a:pt x="127" y="2641"/>
                  </a:cubicBezTo>
                  <a:cubicBezTo>
                    <a:pt x="194" y="2715"/>
                    <a:pt x="283" y="2753"/>
                    <a:pt x="371" y="2753"/>
                  </a:cubicBezTo>
                  <a:cubicBezTo>
                    <a:pt x="447" y="2753"/>
                    <a:pt x="522" y="2724"/>
                    <a:pt x="580" y="2666"/>
                  </a:cubicBezTo>
                  <a:lnTo>
                    <a:pt x="2760" y="662"/>
                  </a:lnTo>
                  <a:cubicBezTo>
                    <a:pt x="2899" y="549"/>
                    <a:pt x="2911" y="335"/>
                    <a:pt x="2785" y="209"/>
                  </a:cubicBezTo>
                  <a:lnTo>
                    <a:pt x="2672" y="95"/>
                  </a:lnTo>
                  <a:cubicBezTo>
                    <a:pt x="2609" y="32"/>
                    <a:pt x="2527" y="1"/>
                    <a:pt x="244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637;p38">
              <a:extLst>
                <a:ext uri="{FF2B5EF4-FFF2-40B4-BE49-F238E27FC236}">
                  <a16:creationId xmlns:a16="http://schemas.microsoft.com/office/drawing/2014/main" id="{DFC08846-FFE5-4B10-9F01-FE07C4987F8D}"/>
                </a:ext>
              </a:extLst>
            </p:cNvPr>
            <p:cNvSpPr/>
            <p:nvPr/>
          </p:nvSpPr>
          <p:spPr>
            <a:xfrm>
              <a:off x="4943275" y="2353000"/>
              <a:ext cx="70600" cy="70875"/>
            </a:xfrm>
            <a:custGeom>
              <a:avLst/>
              <a:gdLst/>
              <a:ahLst/>
              <a:cxnLst/>
              <a:rect l="l" t="t" r="r" b="b"/>
              <a:pathLst>
                <a:path w="2824" h="2835" extrusionOk="0">
                  <a:moveTo>
                    <a:pt x="472" y="1"/>
                  </a:moveTo>
                  <a:cubicBezTo>
                    <a:pt x="390" y="1"/>
                    <a:pt x="308" y="32"/>
                    <a:pt x="240" y="94"/>
                  </a:cubicBezTo>
                  <a:lnTo>
                    <a:pt x="127" y="195"/>
                  </a:lnTo>
                  <a:cubicBezTo>
                    <a:pt x="1" y="321"/>
                    <a:pt x="1" y="535"/>
                    <a:pt x="127" y="661"/>
                  </a:cubicBezTo>
                  <a:lnTo>
                    <a:pt x="2231" y="2740"/>
                  </a:lnTo>
                  <a:cubicBezTo>
                    <a:pt x="2288" y="2803"/>
                    <a:pt x="2370" y="2834"/>
                    <a:pt x="2453" y="2834"/>
                  </a:cubicBezTo>
                  <a:cubicBezTo>
                    <a:pt x="2537" y="2834"/>
                    <a:pt x="2622" y="2803"/>
                    <a:pt x="2685" y="2740"/>
                  </a:cubicBezTo>
                  <a:cubicBezTo>
                    <a:pt x="2811" y="2614"/>
                    <a:pt x="2823" y="2412"/>
                    <a:pt x="2697" y="2286"/>
                  </a:cubicBezTo>
                  <a:lnTo>
                    <a:pt x="706" y="106"/>
                  </a:lnTo>
                  <a:cubicBezTo>
                    <a:pt x="642" y="35"/>
                    <a:pt x="557" y="1"/>
                    <a:pt x="472"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638;p38">
              <a:extLst>
                <a:ext uri="{FF2B5EF4-FFF2-40B4-BE49-F238E27FC236}">
                  <a16:creationId xmlns:a16="http://schemas.microsoft.com/office/drawing/2014/main" id="{5940FC50-BECA-4D4F-8C58-4096D3EA4C7C}"/>
                </a:ext>
              </a:extLst>
            </p:cNvPr>
            <p:cNvSpPr/>
            <p:nvPr/>
          </p:nvSpPr>
          <p:spPr>
            <a:xfrm>
              <a:off x="5454250" y="2310450"/>
              <a:ext cx="62400" cy="77925"/>
            </a:xfrm>
            <a:custGeom>
              <a:avLst/>
              <a:gdLst/>
              <a:ahLst/>
              <a:cxnLst/>
              <a:rect l="l" t="t" r="r" b="b"/>
              <a:pathLst>
                <a:path w="2496" h="3117" extrusionOk="0">
                  <a:moveTo>
                    <a:pt x="2006" y="1"/>
                  </a:moveTo>
                  <a:cubicBezTo>
                    <a:pt x="1904" y="1"/>
                    <a:pt x="1802" y="51"/>
                    <a:pt x="1739" y="145"/>
                  </a:cubicBezTo>
                  <a:lnTo>
                    <a:pt x="101" y="2602"/>
                  </a:lnTo>
                  <a:cubicBezTo>
                    <a:pt x="0" y="2753"/>
                    <a:pt x="38" y="2955"/>
                    <a:pt x="189" y="3056"/>
                  </a:cubicBezTo>
                  <a:cubicBezTo>
                    <a:pt x="245" y="3096"/>
                    <a:pt x="310" y="3116"/>
                    <a:pt x="376" y="3116"/>
                  </a:cubicBezTo>
                  <a:cubicBezTo>
                    <a:pt x="475" y="3116"/>
                    <a:pt x="575" y="3071"/>
                    <a:pt x="643" y="2980"/>
                  </a:cubicBezTo>
                  <a:lnTo>
                    <a:pt x="2382" y="599"/>
                  </a:lnTo>
                  <a:cubicBezTo>
                    <a:pt x="2495" y="460"/>
                    <a:pt x="2470" y="246"/>
                    <a:pt x="2319" y="145"/>
                  </a:cubicBezTo>
                  <a:lnTo>
                    <a:pt x="2180" y="57"/>
                  </a:lnTo>
                  <a:cubicBezTo>
                    <a:pt x="2128" y="19"/>
                    <a:pt x="2067" y="1"/>
                    <a:pt x="2006"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639;p38">
              <a:extLst>
                <a:ext uri="{FF2B5EF4-FFF2-40B4-BE49-F238E27FC236}">
                  <a16:creationId xmlns:a16="http://schemas.microsoft.com/office/drawing/2014/main" id="{F7D73188-9A16-4CCD-A2E6-C4D4EBC98701}"/>
                </a:ext>
              </a:extLst>
            </p:cNvPr>
            <p:cNvSpPr/>
            <p:nvPr/>
          </p:nvSpPr>
          <p:spPr>
            <a:xfrm>
              <a:off x="5010075" y="2300475"/>
              <a:ext cx="60175" cy="79300"/>
            </a:xfrm>
            <a:custGeom>
              <a:avLst/>
              <a:gdLst/>
              <a:ahLst/>
              <a:cxnLst/>
              <a:rect l="l" t="t" r="r" b="b"/>
              <a:pathLst>
                <a:path w="2407" h="3172" extrusionOk="0">
                  <a:moveTo>
                    <a:pt x="500" y="0"/>
                  </a:moveTo>
                  <a:cubicBezTo>
                    <a:pt x="441" y="0"/>
                    <a:pt x="381" y="17"/>
                    <a:pt x="328" y="53"/>
                  </a:cubicBezTo>
                  <a:lnTo>
                    <a:pt x="202" y="128"/>
                  </a:lnTo>
                  <a:cubicBezTo>
                    <a:pt x="50" y="229"/>
                    <a:pt x="0" y="431"/>
                    <a:pt x="113" y="582"/>
                  </a:cubicBezTo>
                  <a:lnTo>
                    <a:pt x="1764" y="3039"/>
                  </a:lnTo>
                  <a:cubicBezTo>
                    <a:pt x="1826" y="3124"/>
                    <a:pt x="1927" y="3172"/>
                    <a:pt x="2027" y="3172"/>
                  </a:cubicBezTo>
                  <a:cubicBezTo>
                    <a:pt x="2090" y="3172"/>
                    <a:pt x="2152" y="3153"/>
                    <a:pt x="2205" y="3115"/>
                  </a:cubicBezTo>
                  <a:cubicBezTo>
                    <a:pt x="2356" y="3026"/>
                    <a:pt x="2407" y="2825"/>
                    <a:pt x="2306" y="2674"/>
                  </a:cubicBezTo>
                  <a:lnTo>
                    <a:pt x="769" y="153"/>
                  </a:lnTo>
                  <a:cubicBezTo>
                    <a:pt x="712" y="56"/>
                    <a:pt x="607" y="0"/>
                    <a:pt x="500"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640;p38">
              <a:extLst>
                <a:ext uri="{FF2B5EF4-FFF2-40B4-BE49-F238E27FC236}">
                  <a16:creationId xmlns:a16="http://schemas.microsoft.com/office/drawing/2014/main" id="{8AD8ED07-A22F-4148-85ED-0B073EED5168}"/>
                </a:ext>
              </a:extLst>
            </p:cNvPr>
            <p:cNvSpPr/>
            <p:nvPr/>
          </p:nvSpPr>
          <p:spPr>
            <a:xfrm>
              <a:off x="5392175" y="2268775"/>
              <a:ext cx="49800" cy="84550"/>
            </a:xfrm>
            <a:custGeom>
              <a:avLst/>
              <a:gdLst/>
              <a:ahLst/>
              <a:cxnLst/>
              <a:rect l="l" t="t" r="r" b="b"/>
              <a:pathLst>
                <a:path w="1992" h="3382" extrusionOk="0">
                  <a:moveTo>
                    <a:pt x="1495" y="1"/>
                  </a:moveTo>
                  <a:cubicBezTo>
                    <a:pt x="1367" y="1"/>
                    <a:pt x="1246" y="74"/>
                    <a:pt x="1198" y="199"/>
                  </a:cubicBezTo>
                  <a:lnTo>
                    <a:pt x="64" y="2933"/>
                  </a:lnTo>
                  <a:cubicBezTo>
                    <a:pt x="1" y="3097"/>
                    <a:pt x="76" y="3286"/>
                    <a:pt x="240" y="3349"/>
                  </a:cubicBezTo>
                  <a:cubicBezTo>
                    <a:pt x="287" y="3371"/>
                    <a:pt x="335" y="3381"/>
                    <a:pt x="383" y="3381"/>
                  </a:cubicBezTo>
                  <a:cubicBezTo>
                    <a:pt x="502" y="3381"/>
                    <a:pt x="615" y="3315"/>
                    <a:pt x="669" y="3198"/>
                  </a:cubicBezTo>
                  <a:lnTo>
                    <a:pt x="1916" y="527"/>
                  </a:lnTo>
                  <a:cubicBezTo>
                    <a:pt x="1992" y="363"/>
                    <a:pt x="1929" y="161"/>
                    <a:pt x="1765" y="98"/>
                  </a:cubicBezTo>
                  <a:lnTo>
                    <a:pt x="1614" y="23"/>
                  </a:lnTo>
                  <a:cubicBezTo>
                    <a:pt x="1575" y="8"/>
                    <a:pt x="1535" y="1"/>
                    <a:pt x="149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641;p38">
              <a:extLst>
                <a:ext uri="{FF2B5EF4-FFF2-40B4-BE49-F238E27FC236}">
                  <a16:creationId xmlns:a16="http://schemas.microsoft.com/office/drawing/2014/main" id="{617D07AC-013F-4C33-AAE4-E142F9509A82}"/>
                </a:ext>
              </a:extLst>
            </p:cNvPr>
            <p:cNvSpPr/>
            <p:nvPr/>
          </p:nvSpPr>
          <p:spPr>
            <a:xfrm>
              <a:off x="5085975" y="2261900"/>
              <a:ext cx="47275" cy="85675"/>
            </a:xfrm>
            <a:custGeom>
              <a:avLst/>
              <a:gdLst/>
              <a:ahLst/>
              <a:cxnLst/>
              <a:rect l="l" t="t" r="r" b="b"/>
              <a:pathLst>
                <a:path w="1891" h="3427" extrusionOk="0">
                  <a:moveTo>
                    <a:pt x="508" y="0"/>
                  </a:moveTo>
                  <a:cubicBezTo>
                    <a:pt x="470" y="0"/>
                    <a:pt x="430" y="7"/>
                    <a:pt x="391" y="20"/>
                  </a:cubicBezTo>
                  <a:lnTo>
                    <a:pt x="253" y="83"/>
                  </a:lnTo>
                  <a:cubicBezTo>
                    <a:pt x="89" y="146"/>
                    <a:pt x="1" y="335"/>
                    <a:pt x="76" y="499"/>
                  </a:cubicBezTo>
                  <a:lnTo>
                    <a:pt x="1211" y="3234"/>
                  </a:lnTo>
                  <a:cubicBezTo>
                    <a:pt x="1266" y="3354"/>
                    <a:pt x="1383" y="3427"/>
                    <a:pt x="1506" y="3427"/>
                  </a:cubicBezTo>
                  <a:cubicBezTo>
                    <a:pt x="1551" y="3427"/>
                    <a:pt x="1596" y="3418"/>
                    <a:pt x="1639" y="3397"/>
                  </a:cubicBezTo>
                  <a:cubicBezTo>
                    <a:pt x="1803" y="3347"/>
                    <a:pt x="1891" y="3158"/>
                    <a:pt x="1828" y="2994"/>
                  </a:cubicBezTo>
                  <a:lnTo>
                    <a:pt x="807" y="209"/>
                  </a:lnTo>
                  <a:cubicBezTo>
                    <a:pt x="768" y="82"/>
                    <a:pt x="644" y="0"/>
                    <a:pt x="508"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642;p38">
              <a:extLst>
                <a:ext uri="{FF2B5EF4-FFF2-40B4-BE49-F238E27FC236}">
                  <a16:creationId xmlns:a16="http://schemas.microsoft.com/office/drawing/2014/main" id="{B012B559-E6BC-4A90-A3F9-3D5CE699660C}"/>
                </a:ext>
              </a:extLst>
            </p:cNvPr>
            <p:cNvSpPr/>
            <p:nvPr/>
          </p:nvSpPr>
          <p:spPr>
            <a:xfrm>
              <a:off x="5324775" y="2242575"/>
              <a:ext cx="35625" cy="88725"/>
            </a:xfrm>
            <a:custGeom>
              <a:avLst/>
              <a:gdLst/>
              <a:ahLst/>
              <a:cxnLst/>
              <a:rect l="l" t="t" r="r" b="b"/>
              <a:pathLst>
                <a:path w="1425" h="3549" extrusionOk="0">
                  <a:moveTo>
                    <a:pt x="898" y="0"/>
                  </a:moveTo>
                  <a:cubicBezTo>
                    <a:pt x="754" y="0"/>
                    <a:pt x="626" y="104"/>
                    <a:pt x="605" y="252"/>
                  </a:cubicBezTo>
                  <a:lnTo>
                    <a:pt x="38" y="3162"/>
                  </a:lnTo>
                  <a:cubicBezTo>
                    <a:pt x="0" y="3326"/>
                    <a:pt x="114" y="3503"/>
                    <a:pt x="290" y="3540"/>
                  </a:cubicBezTo>
                  <a:lnTo>
                    <a:pt x="303" y="3540"/>
                  </a:lnTo>
                  <a:cubicBezTo>
                    <a:pt x="326" y="3546"/>
                    <a:pt x="349" y="3548"/>
                    <a:pt x="372" y="3548"/>
                  </a:cubicBezTo>
                  <a:cubicBezTo>
                    <a:pt x="513" y="3548"/>
                    <a:pt x="648" y="3453"/>
                    <a:pt x="681" y="3301"/>
                  </a:cubicBezTo>
                  <a:lnTo>
                    <a:pt x="1386" y="428"/>
                  </a:lnTo>
                  <a:cubicBezTo>
                    <a:pt x="1424" y="252"/>
                    <a:pt x="1323" y="75"/>
                    <a:pt x="1147" y="37"/>
                  </a:cubicBezTo>
                  <a:lnTo>
                    <a:pt x="983" y="12"/>
                  </a:lnTo>
                  <a:cubicBezTo>
                    <a:pt x="955" y="4"/>
                    <a:pt x="926" y="0"/>
                    <a:pt x="898"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643;p38">
              <a:extLst>
                <a:ext uri="{FF2B5EF4-FFF2-40B4-BE49-F238E27FC236}">
                  <a16:creationId xmlns:a16="http://schemas.microsoft.com/office/drawing/2014/main" id="{0AC21460-F57B-4324-901E-CE17CBF15DD3}"/>
                </a:ext>
              </a:extLst>
            </p:cNvPr>
            <p:cNvSpPr/>
            <p:nvPr/>
          </p:nvSpPr>
          <p:spPr>
            <a:xfrm>
              <a:off x="5168825" y="2239225"/>
              <a:ext cx="32475" cy="89225"/>
            </a:xfrm>
            <a:custGeom>
              <a:avLst/>
              <a:gdLst/>
              <a:ahLst/>
              <a:cxnLst/>
              <a:rect l="l" t="t" r="r" b="b"/>
              <a:pathLst>
                <a:path w="1299" h="3569" extrusionOk="0">
                  <a:moveTo>
                    <a:pt x="509" y="1"/>
                  </a:moveTo>
                  <a:cubicBezTo>
                    <a:pt x="487" y="1"/>
                    <a:pt x="465" y="3"/>
                    <a:pt x="442" y="8"/>
                  </a:cubicBezTo>
                  <a:lnTo>
                    <a:pt x="291" y="33"/>
                  </a:lnTo>
                  <a:cubicBezTo>
                    <a:pt x="114" y="58"/>
                    <a:pt x="1" y="234"/>
                    <a:pt x="39" y="411"/>
                  </a:cubicBezTo>
                  <a:lnTo>
                    <a:pt x="618" y="3309"/>
                  </a:lnTo>
                  <a:cubicBezTo>
                    <a:pt x="640" y="3463"/>
                    <a:pt x="777" y="3568"/>
                    <a:pt x="928" y="3568"/>
                  </a:cubicBezTo>
                  <a:cubicBezTo>
                    <a:pt x="951" y="3568"/>
                    <a:pt x="973" y="3566"/>
                    <a:pt x="996" y="3561"/>
                  </a:cubicBezTo>
                  <a:cubicBezTo>
                    <a:pt x="1173" y="3536"/>
                    <a:pt x="1299" y="3372"/>
                    <a:pt x="1261" y="3196"/>
                  </a:cubicBezTo>
                  <a:lnTo>
                    <a:pt x="820" y="272"/>
                  </a:lnTo>
                  <a:cubicBezTo>
                    <a:pt x="798" y="117"/>
                    <a:pt x="668" y="1"/>
                    <a:pt x="509"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644;p38">
              <a:extLst>
                <a:ext uri="{FF2B5EF4-FFF2-40B4-BE49-F238E27FC236}">
                  <a16:creationId xmlns:a16="http://schemas.microsoft.com/office/drawing/2014/main" id="{D75DF1F0-42C7-4F44-8D54-AB019879DD3A}"/>
                </a:ext>
              </a:extLst>
            </p:cNvPr>
            <p:cNvSpPr/>
            <p:nvPr/>
          </p:nvSpPr>
          <p:spPr>
            <a:xfrm>
              <a:off x="5252000" y="2231525"/>
              <a:ext cx="19875" cy="90125"/>
            </a:xfrm>
            <a:custGeom>
              <a:avLst/>
              <a:gdLst/>
              <a:ahLst/>
              <a:cxnLst/>
              <a:rect l="l" t="t" r="r" b="b"/>
              <a:pathLst>
                <a:path w="795" h="3605" extrusionOk="0">
                  <a:moveTo>
                    <a:pt x="316" y="1"/>
                  </a:moveTo>
                  <a:cubicBezTo>
                    <a:pt x="139" y="1"/>
                    <a:pt x="1" y="152"/>
                    <a:pt x="1" y="328"/>
                  </a:cubicBezTo>
                  <a:lnTo>
                    <a:pt x="51" y="3289"/>
                  </a:lnTo>
                  <a:cubicBezTo>
                    <a:pt x="51" y="3466"/>
                    <a:pt x="190" y="3604"/>
                    <a:pt x="379" y="3604"/>
                  </a:cubicBezTo>
                  <a:cubicBezTo>
                    <a:pt x="555" y="3604"/>
                    <a:pt x="694" y="3466"/>
                    <a:pt x="706" y="3289"/>
                  </a:cubicBezTo>
                  <a:lnTo>
                    <a:pt x="794" y="328"/>
                  </a:lnTo>
                  <a:cubicBezTo>
                    <a:pt x="794" y="152"/>
                    <a:pt x="656" y="1"/>
                    <a:pt x="479"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645;p38">
              <a:extLst>
                <a:ext uri="{FF2B5EF4-FFF2-40B4-BE49-F238E27FC236}">
                  <a16:creationId xmlns:a16="http://schemas.microsoft.com/office/drawing/2014/main" id="{4C347492-2CD7-4480-9FD1-43FAD88F0CB9}"/>
                </a:ext>
              </a:extLst>
            </p:cNvPr>
            <p:cNvSpPr/>
            <p:nvPr/>
          </p:nvSpPr>
          <p:spPr>
            <a:xfrm>
              <a:off x="5218300" y="2653400"/>
              <a:ext cx="95775" cy="73575"/>
            </a:xfrm>
            <a:custGeom>
              <a:avLst/>
              <a:gdLst/>
              <a:ahLst/>
              <a:cxnLst/>
              <a:rect l="l" t="t" r="r" b="b"/>
              <a:pathLst>
                <a:path w="3831" h="2943" extrusionOk="0">
                  <a:moveTo>
                    <a:pt x="1923" y="0"/>
                  </a:moveTo>
                  <a:cubicBezTo>
                    <a:pt x="1629" y="0"/>
                    <a:pt x="1331" y="89"/>
                    <a:pt x="1071" y="275"/>
                  </a:cubicBezTo>
                  <a:cubicBezTo>
                    <a:pt x="0" y="1019"/>
                    <a:pt x="378" y="2695"/>
                    <a:pt x="1676" y="2922"/>
                  </a:cubicBezTo>
                  <a:cubicBezTo>
                    <a:pt x="1762" y="2936"/>
                    <a:pt x="1847" y="2943"/>
                    <a:pt x="1930" y="2943"/>
                  </a:cubicBezTo>
                  <a:cubicBezTo>
                    <a:pt x="3077" y="2943"/>
                    <a:pt x="3830" y="1616"/>
                    <a:pt x="3125" y="628"/>
                  </a:cubicBezTo>
                  <a:cubicBezTo>
                    <a:pt x="2840" y="220"/>
                    <a:pt x="2386" y="0"/>
                    <a:pt x="1923"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646;p38">
              <a:extLst>
                <a:ext uri="{FF2B5EF4-FFF2-40B4-BE49-F238E27FC236}">
                  <a16:creationId xmlns:a16="http://schemas.microsoft.com/office/drawing/2014/main" id="{F9A32CE3-BE4E-4D14-A010-33C6AA17EC01}"/>
                </a:ext>
              </a:extLst>
            </p:cNvPr>
            <p:cNvSpPr/>
            <p:nvPr/>
          </p:nvSpPr>
          <p:spPr>
            <a:xfrm rot="5520000">
              <a:off x="5281553" y="2517474"/>
              <a:ext cx="158183" cy="217843"/>
            </a:xfrm>
            <a:custGeom>
              <a:avLst/>
              <a:gdLst/>
              <a:ahLst/>
              <a:cxnLst/>
              <a:rect l="l" t="t" r="r" b="b"/>
              <a:pathLst>
                <a:path w="6327" h="8714" extrusionOk="0">
                  <a:moveTo>
                    <a:pt x="1" y="0"/>
                  </a:moveTo>
                  <a:lnTo>
                    <a:pt x="5558" y="8569"/>
                  </a:lnTo>
                  <a:cubicBezTo>
                    <a:pt x="5613" y="8663"/>
                    <a:pt x="5717" y="8714"/>
                    <a:pt x="5824" y="8714"/>
                  </a:cubicBezTo>
                  <a:cubicBezTo>
                    <a:pt x="5889" y="8714"/>
                    <a:pt x="5955" y="8695"/>
                    <a:pt x="6012" y="8657"/>
                  </a:cubicBezTo>
                  <a:lnTo>
                    <a:pt x="6138" y="8569"/>
                  </a:lnTo>
                  <a:cubicBezTo>
                    <a:pt x="6289" y="8456"/>
                    <a:pt x="6327" y="8254"/>
                    <a:pt x="6213" y="8103"/>
                  </a:cubicBezTo>
                  <a:lnTo>
                    <a:pt x="1"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647;p38">
              <a:extLst>
                <a:ext uri="{FF2B5EF4-FFF2-40B4-BE49-F238E27FC236}">
                  <a16:creationId xmlns:a16="http://schemas.microsoft.com/office/drawing/2014/main" id="{89EE1CFD-3308-4762-947B-69DA2B79827C}"/>
                </a:ext>
              </a:extLst>
            </p:cNvPr>
            <p:cNvSpPr/>
            <p:nvPr/>
          </p:nvSpPr>
          <p:spPr>
            <a:xfrm>
              <a:off x="5612075" y="2674425"/>
              <a:ext cx="90125" cy="19575"/>
            </a:xfrm>
            <a:custGeom>
              <a:avLst/>
              <a:gdLst/>
              <a:ahLst/>
              <a:cxnLst/>
              <a:rect l="l" t="t" r="r" b="b"/>
              <a:pathLst>
                <a:path w="3605" h="783" extrusionOk="0">
                  <a:moveTo>
                    <a:pt x="3288" y="1"/>
                  </a:moveTo>
                  <a:cubicBezTo>
                    <a:pt x="3280" y="1"/>
                    <a:pt x="3272" y="1"/>
                    <a:pt x="3264" y="1"/>
                  </a:cubicBezTo>
                  <a:lnTo>
                    <a:pt x="315" y="127"/>
                  </a:lnTo>
                  <a:cubicBezTo>
                    <a:pt x="139" y="127"/>
                    <a:pt x="0" y="279"/>
                    <a:pt x="0" y="455"/>
                  </a:cubicBezTo>
                  <a:lnTo>
                    <a:pt x="0" y="468"/>
                  </a:lnTo>
                  <a:cubicBezTo>
                    <a:pt x="13" y="644"/>
                    <a:pt x="152" y="783"/>
                    <a:pt x="328" y="783"/>
                  </a:cubicBezTo>
                  <a:lnTo>
                    <a:pt x="3277" y="783"/>
                  </a:lnTo>
                  <a:cubicBezTo>
                    <a:pt x="3466" y="783"/>
                    <a:pt x="3604" y="631"/>
                    <a:pt x="3604" y="442"/>
                  </a:cubicBezTo>
                  <a:lnTo>
                    <a:pt x="3604" y="316"/>
                  </a:lnTo>
                  <a:cubicBezTo>
                    <a:pt x="3604" y="135"/>
                    <a:pt x="3465" y="1"/>
                    <a:pt x="3288"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648;p38">
              <a:extLst>
                <a:ext uri="{FF2B5EF4-FFF2-40B4-BE49-F238E27FC236}">
                  <a16:creationId xmlns:a16="http://schemas.microsoft.com/office/drawing/2014/main" id="{EFC5234F-211A-41FB-A262-3DC5B2798894}"/>
                </a:ext>
              </a:extLst>
            </p:cNvPr>
            <p:cNvSpPr/>
            <p:nvPr/>
          </p:nvSpPr>
          <p:spPr>
            <a:xfrm>
              <a:off x="4811600" y="2666250"/>
              <a:ext cx="90125" cy="19575"/>
            </a:xfrm>
            <a:custGeom>
              <a:avLst/>
              <a:gdLst/>
              <a:ahLst/>
              <a:cxnLst/>
              <a:rect l="l" t="t" r="r" b="b"/>
              <a:pathLst>
                <a:path w="3605" h="783" extrusionOk="0">
                  <a:moveTo>
                    <a:pt x="353" y="1"/>
                  </a:moveTo>
                  <a:cubicBezTo>
                    <a:pt x="164" y="1"/>
                    <a:pt x="13" y="139"/>
                    <a:pt x="13" y="316"/>
                  </a:cubicBezTo>
                  <a:lnTo>
                    <a:pt x="13" y="454"/>
                  </a:lnTo>
                  <a:cubicBezTo>
                    <a:pt x="0" y="643"/>
                    <a:pt x="152" y="782"/>
                    <a:pt x="328" y="782"/>
                  </a:cubicBezTo>
                  <a:lnTo>
                    <a:pt x="3277" y="782"/>
                  </a:lnTo>
                  <a:cubicBezTo>
                    <a:pt x="3453" y="782"/>
                    <a:pt x="3604" y="643"/>
                    <a:pt x="3604" y="467"/>
                  </a:cubicBezTo>
                  <a:cubicBezTo>
                    <a:pt x="3604" y="291"/>
                    <a:pt x="3466" y="139"/>
                    <a:pt x="3289" y="127"/>
                  </a:cubicBezTo>
                  <a:lnTo>
                    <a:pt x="353" y="1"/>
                  </a:ln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7" name="Google Shape;649;p38">
            <a:extLst>
              <a:ext uri="{FF2B5EF4-FFF2-40B4-BE49-F238E27FC236}">
                <a16:creationId xmlns:a16="http://schemas.microsoft.com/office/drawing/2014/main" id="{BB98EB5B-6C4B-4C23-81A1-793BF529A3D1}"/>
              </a:ext>
            </a:extLst>
          </p:cNvPr>
          <p:cNvSpPr txBox="1">
            <a:spLocks noGrp="1"/>
          </p:cNvSpPr>
          <p:nvPr/>
        </p:nvSpPr>
        <p:spPr>
          <a:xfrm>
            <a:off x="3626613"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dirty="0">
                <a:solidFill>
                  <a:schemeClr val="accent2"/>
                </a:solidFill>
              </a:rPr>
              <a:t>95%</a:t>
            </a:r>
            <a:endParaRPr sz="1600" dirty="0">
              <a:solidFill>
                <a:schemeClr val="accent2"/>
              </a:solidFill>
            </a:endParaRPr>
          </a:p>
        </p:txBody>
      </p:sp>
      <p:sp>
        <p:nvSpPr>
          <p:cNvPr id="8" name="Google Shape;650;p38">
            <a:extLst>
              <a:ext uri="{FF2B5EF4-FFF2-40B4-BE49-F238E27FC236}">
                <a16:creationId xmlns:a16="http://schemas.microsoft.com/office/drawing/2014/main" id="{5130278B-4815-4B90-8F53-8FCA18CBBD23}"/>
              </a:ext>
            </a:extLst>
          </p:cNvPr>
          <p:cNvSpPr txBox="1">
            <a:spLocks noGrp="1"/>
          </p:cNvSpPr>
          <p:nvPr/>
        </p:nvSpPr>
        <p:spPr>
          <a:xfrm>
            <a:off x="1014663"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a:solidFill>
                  <a:schemeClr val="accent1"/>
                </a:solidFill>
              </a:rPr>
              <a:t>80%</a:t>
            </a:r>
            <a:endParaRPr sz="1600">
              <a:solidFill>
                <a:schemeClr val="accent1"/>
              </a:solidFill>
            </a:endParaRPr>
          </a:p>
        </p:txBody>
      </p:sp>
      <p:sp>
        <p:nvSpPr>
          <p:cNvPr id="9" name="Google Shape;651;p38">
            <a:extLst>
              <a:ext uri="{FF2B5EF4-FFF2-40B4-BE49-F238E27FC236}">
                <a16:creationId xmlns:a16="http://schemas.microsoft.com/office/drawing/2014/main" id="{85C9D277-2F98-4E96-A346-7DA04385E268}"/>
              </a:ext>
            </a:extLst>
          </p:cNvPr>
          <p:cNvSpPr txBox="1">
            <a:spLocks noGrp="1"/>
          </p:cNvSpPr>
          <p:nvPr/>
        </p:nvSpPr>
        <p:spPr>
          <a:xfrm>
            <a:off x="6248036"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a:solidFill>
                  <a:schemeClr val="accent3"/>
                </a:solidFill>
              </a:rPr>
              <a:t>90%</a:t>
            </a:r>
            <a:endParaRPr sz="1600">
              <a:solidFill>
                <a:schemeClr val="accent3"/>
              </a:solidFill>
            </a:endParaRPr>
          </a:p>
        </p:txBody>
      </p:sp>
      <p:sp>
        <p:nvSpPr>
          <p:cNvPr id="67" name="Google Shape;587;p38">
            <a:extLst>
              <a:ext uri="{FF2B5EF4-FFF2-40B4-BE49-F238E27FC236}">
                <a16:creationId xmlns:a16="http://schemas.microsoft.com/office/drawing/2014/main" id="{43F71939-CCF2-487E-B31A-98E97C680A55}"/>
              </a:ext>
            </a:extLst>
          </p:cNvPr>
          <p:cNvSpPr txBox="1">
            <a:spLocks noGrp="1"/>
          </p:cNvSpPr>
          <p:nvPr/>
        </p:nvSpPr>
        <p:spPr>
          <a:xfrm>
            <a:off x="926705" y="3439448"/>
            <a:ext cx="22821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l" rtl="0">
              <a:spcBef>
                <a:spcPts val="0"/>
              </a:spcBef>
              <a:spcAft>
                <a:spcPts val="0"/>
              </a:spcAft>
              <a:buNone/>
            </a:pPr>
            <a:r>
              <a:rPr lang="en" dirty="0">
                <a:solidFill>
                  <a:schemeClr val="tx1"/>
                </a:solidFill>
                <a:latin typeface="Arial"/>
                <a:ea typeface="Arial"/>
                <a:cs typeface="Arial"/>
                <a:sym typeface="Arial"/>
              </a:rPr>
              <a:t>Kỹ năng lập trình</a:t>
            </a:r>
            <a:endParaRPr dirty="0">
              <a:solidFill>
                <a:schemeClr val="tx1"/>
              </a:solidFill>
              <a:latin typeface="Arial"/>
              <a:ea typeface="Arial"/>
              <a:cs typeface="Arial"/>
              <a:sym typeface="Arial"/>
            </a:endParaRPr>
          </a:p>
        </p:txBody>
      </p:sp>
      <p:sp>
        <p:nvSpPr>
          <p:cNvPr id="68" name="Google Shape;586;p38">
            <a:extLst>
              <a:ext uri="{FF2B5EF4-FFF2-40B4-BE49-F238E27FC236}">
                <a16:creationId xmlns:a16="http://schemas.microsoft.com/office/drawing/2014/main" id="{F81851BA-3003-4442-806A-094BE66D52EA}"/>
              </a:ext>
            </a:extLst>
          </p:cNvPr>
          <p:cNvSpPr txBox="1">
            <a:spLocks noGrp="1"/>
          </p:cNvSpPr>
          <p:nvPr/>
        </p:nvSpPr>
        <p:spPr>
          <a:xfrm>
            <a:off x="3473333" y="3443190"/>
            <a:ext cx="22668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dirty="0">
                <a:solidFill>
                  <a:schemeClr val="tx1"/>
                </a:solidFill>
                <a:latin typeface="Arial"/>
                <a:ea typeface="Arial"/>
                <a:cs typeface="Arial"/>
                <a:sym typeface="Arial"/>
              </a:rPr>
              <a:t>Làm việc nhóm</a:t>
            </a:r>
            <a:endParaRPr dirty="0">
              <a:solidFill>
                <a:schemeClr val="tx1"/>
              </a:solidFill>
              <a:latin typeface="Arial"/>
              <a:ea typeface="Arial"/>
              <a:cs typeface="Arial"/>
              <a:sym typeface="Arial"/>
            </a:endParaRPr>
          </a:p>
        </p:txBody>
      </p:sp>
      <p:sp>
        <p:nvSpPr>
          <p:cNvPr id="69" name="Google Shape;588;p38">
            <a:extLst>
              <a:ext uri="{FF2B5EF4-FFF2-40B4-BE49-F238E27FC236}">
                <a16:creationId xmlns:a16="http://schemas.microsoft.com/office/drawing/2014/main" id="{50CD8D70-B5D8-423F-85CB-8BAABE83B74D}"/>
              </a:ext>
            </a:extLst>
          </p:cNvPr>
          <p:cNvSpPr txBox="1">
            <a:spLocks noGrp="1"/>
          </p:cNvSpPr>
          <p:nvPr/>
        </p:nvSpPr>
        <p:spPr>
          <a:xfrm>
            <a:off x="6098447" y="3436599"/>
            <a:ext cx="22821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dirty="0">
                <a:solidFill>
                  <a:schemeClr val="tx1"/>
                </a:solidFill>
                <a:latin typeface="Arial"/>
                <a:ea typeface="Arial"/>
                <a:cs typeface="Arial"/>
                <a:sym typeface="Arial"/>
              </a:rPr>
              <a:t>Hoàn thiện đồ án</a:t>
            </a:r>
            <a:endParaRPr dirty="0">
              <a:solidFill>
                <a:schemeClr val="tx1"/>
              </a:solidFill>
              <a:latin typeface="Arial"/>
              <a:ea typeface="Arial"/>
              <a:cs typeface="Arial"/>
              <a:sym typeface="Arial"/>
            </a:endParaRPr>
          </a:p>
        </p:txBody>
      </p:sp>
      <p:sp>
        <p:nvSpPr>
          <p:cNvPr id="3" name="Chỗ dành sẵn cho Số hiệu Bản chiếu 2">
            <a:extLst>
              <a:ext uri="{FF2B5EF4-FFF2-40B4-BE49-F238E27FC236}">
                <a16:creationId xmlns:a16="http://schemas.microsoft.com/office/drawing/2014/main" id="{2756B3FD-E174-4D1D-A31E-AA10BC60922E}"/>
              </a:ext>
            </a:extLst>
          </p:cNvPr>
          <p:cNvSpPr>
            <a:spLocks noGrp="1"/>
          </p:cNvSpPr>
          <p:nvPr>
            <p:ph type="sldNum" sz="quarter" idx="11"/>
          </p:nvPr>
        </p:nvSpPr>
        <p:spPr/>
        <p:txBody>
          <a:bodyPr/>
          <a:lstStyle/>
          <a:p>
            <a:fld id="{02D76CAB-BAFC-4158-88F7-55F12F77BF20}" type="slidenum">
              <a:rPr lang="en-US" smtClean="0"/>
              <a:t>48</a:t>
            </a:fld>
            <a:endParaRPr lang="en-US"/>
          </a:p>
        </p:txBody>
      </p:sp>
    </p:spTree>
    <p:extLst>
      <p:ext uri="{BB962C8B-B14F-4D97-AF65-F5344CB8AC3E}">
        <p14:creationId xmlns:p14="http://schemas.microsoft.com/office/powerpoint/2010/main" val="99783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Kết</a:t>
            </a:r>
            <a:r>
              <a:rPr lang="en-US" sz="2800" dirty="0">
                <a:latin typeface="+mn-lt"/>
              </a:rPr>
              <a:t> </a:t>
            </a:r>
            <a:r>
              <a:rPr lang="en-US" sz="2800" dirty="0" err="1">
                <a:latin typeface="+mn-lt"/>
              </a:rPr>
              <a:t>quả</a:t>
            </a:r>
            <a:r>
              <a:rPr lang="en-US" sz="2800" dirty="0">
                <a:latin typeface="+mn-lt"/>
              </a:rPr>
              <a:t> </a:t>
            </a:r>
            <a:r>
              <a:rPr lang="en-US" sz="2800" dirty="0" err="1">
                <a:latin typeface="+mn-lt"/>
              </a:rPr>
              <a:t>đạt</a:t>
            </a:r>
            <a:r>
              <a:rPr lang="en-US" sz="2800" dirty="0">
                <a:latin typeface="+mn-lt"/>
              </a:rPr>
              <a:t> </a:t>
            </a:r>
            <a:r>
              <a:rPr lang="en-US" sz="2800" dirty="0" err="1">
                <a:latin typeface="+mn-lt"/>
              </a:rPr>
              <a:t>được</a:t>
            </a:r>
            <a:r>
              <a:rPr lang="en-US" sz="2800" dirty="0">
                <a:latin typeface="+mn-lt"/>
              </a:rPr>
              <a:t> </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DB616C95-1535-4FDE-A333-D5D4D23452A7}"/>
              </a:ext>
            </a:extLst>
          </p:cNvPr>
          <p:cNvSpPr txBox="1"/>
          <p:nvPr/>
        </p:nvSpPr>
        <p:spPr>
          <a:xfrm>
            <a:off x="763256" y="1435715"/>
            <a:ext cx="6409069" cy="1384995"/>
          </a:xfrm>
          <a:prstGeom prst="rect">
            <a:avLst/>
          </a:prstGeom>
          <a:noFill/>
        </p:spPr>
        <p:txBody>
          <a:bodyPr wrap="square" rtlCol="0">
            <a:spAutoFit/>
          </a:bodyPr>
          <a:lstStyle/>
          <a:p>
            <a:r>
              <a:rPr lang="en-US" sz="2000" dirty="0">
                <a:solidFill>
                  <a:schemeClr val="tx1"/>
                </a:solidFill>
              </a:rPr>
              <a:t>-</a:t>
            </a:r>
            <a:r>
              <a:rPr lang="en-US" sz="2000" dirty="0" err="1">
                <a:solidFill>
                  <a:schemeClr val="tx1"/>
                </a:solidFill>
              </a:rPr>
              <a:t>Nắm</a:t>
            </a:r>
            <a:r>
              <a:rPr lang="en-US" sz="2000" dirty="0">
                <a:solidFill>
                  <a:schemeClr val="tx1"/>
                </a:solidFill>
              </a:rPr>
              <a:t> </a:t>
            </a:r>
            <a:r>
              <a:rPr lang="en-US" sz="2000" dirty="0" err="1">
                <a:solidFill>
                  <a:schemeClr val="tx1"/>
                </a:solidFill>
              </a:rPr>
              <a:t>vững</a:t>
            </a:r>
            <a:r>
              <a:rPr lang="en-US" sz="2000" dirty="0">
                <a:solidFill>
                  <a:schemeClr val="tx1"/>
                </a:solidFill>
              </a:rPr>
              <a:t> </a:t>
            </a:r>
            <a:r>
              <a:rPr lang="en-US" sz="2000" dirty="0" err="1">
                <a:solidFill>
                  <a:schemeClr val="tx1"/>
                </a:solidFill>
              </a:rPr>
              <a:t>kiến</a:t>
            </a:r>
            <a:r>
              <a:rPr lang="en-US" sz="2000" dirty="0">
                <a:solidFill>
                  <a:schemeClr val="tx1"/>
                </a:solidFill>
              </a:rPr>
              <a:t> </a:t>
            </a:r>
            <a:r>
              <a:rPr lang="en-US" sz="2000" dirty="0" err="1">
                <a:solidFill>
                  <a:schemeClr val="tx1"/>
                </a:solidFill>
              </a:rPr>
              <a:t>thức</a:t>
            </a:r>
            <a:r>
              <a:rPr lang="en-US" sz="2000" dirty="0">
                <a:solidFill>
                  <a:schemeClr val="tx1"/>
                </a:solidFill>
              </a:rPr>
              <a:t> </a:t>
            </a:r>
            <a:r>
              <a:rPr lang="en-US" sz="2000" dirty="0" err="1">
                <a:solidFill>
                  <a:schemeClr val="tx1"/>
                </a:solidFill>
              </a:rPr>
              <a:t>nền</a:t>
            </a:r>
            <a:r>
              <a:rPr lang="en-US" sz="2000" dirty="0">
                <a:solidFill>
                  <a:schemeClr val="tx1"/>
                </a:solidFill>
              </a:rPr>
              <a:t> </a:t>
            </a:r>
            <a:r>
              <a:rPr lang="en-US" sz="2000" dirty="0" err="1">
                <a:solidFill>
                  <a:schemeClr val="tx1"/>
                </a:solidFill>
              </a:rPr>
              <a:t>tảng</a:t>
            </a:r>
            <a:endParaRPr lang="en-US" sz="2000" dirty="0">
              <a:solidFill>
                <a:schemeClr val="tx1"/>
              </a:solidFill>
            </a:endParaRPr>
          </a:p>
          <a:p>
            <a:r>
              <a:rPr lang="en-US" sz="2000" dirty="0">
                <a:solidFill>
                  <a:schemeClr val="tx1"/>
                </a:solidFill>
              </a:rPr>
              <a:t>-</a:t>
            </a:r>
            <a:r>
              <a:rPr lang="en-US" sz="2000" dirty="0" err="1">
                <a:solidFill>
                  <a:schemeClr val="tx1"/>
                </a:solidFill>
              </a:rPr>
              <a:t>Kỹ</a:t>
            </a:r>
            <a:r>
              <a:rPr lang="en-US" sz="2000" dirty="0">
                <a:solidFill>
                  <a:schemeClr val="tx1"/>
                </a:solidFill>
              </a:rPr>
              <a:t> </a:t>
            </a:r>
            <a:r>
              <a:rPr lang="en-US" sz="2000" dirty="0" err="1">
                <a:solidFill>
                  <a:schemeClr val="tx1"/>
                </a:solidFill>
              </a:rPr>
              <a:t>năng</a:t>
            </a:r>
            <a:r>
              <a:rPr lang="en-US" sz="2000" dirty="0">
                <a:solidFill>
                  <a:schemeClr val="tx1"/>
                </a:solidFill>
              </a:rPr>
              <a:t> code </a:t>
            </a:r>
            <a:r>
              <a:rPr lang="en-US" sz="2000" dirty="0" err="1">
                <a:solidFill>
                  <a:schemeClr val="tx1"/>
                </a:solidFill>
              </a:rPr>
              <a:t>được</a:t>
            </a:r>
            <a:r>
              <a:rPr lang="en-US" sz="2000" dirty="0">
                <a:solidFill>
                  <a:schemeClr val="tx1"/>
                </a:solidFill>
              </a:rPr>
              <a:t> </a:t>
            </a:r>
            <a:r>
              <a:rPr lang="en-US" sz="2000" dirty="0" err="1">
                <a:solidFill>
                  <a:schemeClr val="tx1"/>
                </a:solidFill>
              </a:rPr>
              <a:t>nâng</a:t>
            </a:r>
            <a:r>
              <a:rPr lang="en-US" sz="2000" dirty="0">
                <a:solidFill>
                  <a:schemeClr val="tx1"/>
                </a:solidFill>
              </a:rPr>
              <a:t> </a:t>
            </a:r>
            <a:r>
              <a:rPr lang="en-US" sz="2000" dirty="0" err="1">
                <a:solidFill>
                  <a:schemeClr val="tx1"/>
                </a:solidFill>
              </a:rPr>
              <a:t>cao</a:t>
            </a:r>
            <a:endParaRPr lang="en-US" sz="2000" dirty="0">
              <a:solidFill>
                <a:schemeClr val="tx1"/>
              </a:solidFill>
            </a:endParaRPr>
          </a:p>
          <a:p>
            <a:r>
              <a:rPr lang="en-US" sz="2000" dirty="0">
                <a:solidFill>
                  <a:schemeClr val="tx1"/>
                </a:solidFill>
              </a:rPr>
              <a:t>-</a:t>
            </a:r>
            <a:r>
              <a:rPr lang="en-US" sz="2000" dirty="0" err="1">
                <a:solidFill>
                  <a:schemeClr val="tx1"/>
                </a:solidFill>
              </a:rPr>
              <a:t>Xây</a:t>
            </a:r>
            <a:r>
              <a:rPr lang="en-US" sz="2000" dirty="0">
                <a:solidFill>
                  <a:schemeClr val="tx1"/>
                </a:solidFill>
              </a:rPr>
              <a:t> </a:t>
            </a:r>
            <a:r>
              <a:rPr lang="en-US" sz="2000" dirty="0" err="1">
                <a:solidFill>
                  <a:schemeClr val="tx1"/>
                </a:solidFill>
              </a:rPr>
              <a:t>dựng</a:t>
            </a:r>
            <a:r>
              <a:rPr lang="en-US" sz="2000" dirty="0">
                <a:solidFill>
                  <a:schemeClr val="tx1"/>
                </a:solidFill>
              </a:rPr>
              <a:t> </a:t>
            </a:r>
            <a:r>
              <a:rPr lang="en-US" sz="2000" dirty="0" err="1">
                <a:solidFill>
                  <a:schemeClr val="tx1"/>
                </a:solidFill>
              </a:rPr>
              <a:t>được</a:t>
            </a:r>
            <a:r>
              <a:rPr lang="en-US" sz="2000" dirty="0">
                <a:solidFill>
                  <a:schemeClr val="tx1"/>
                </a:solidFill>
              </a:rPr>
              <a:t> </a:t>
            </a:r>
            <a:r>
              <a:rPr lang="en-US" sz="2000" dirty="0" err="1">
                <a:solidFill>
                  <a:schemeClr val="tx1"/>
                </a:solidFill>
              </a:rPr>
              <a:t>ứng</a:t>
            </a:r>
            <a:r>
              <a:rPr lang="en-US" sz="2000" dirty="0">
                <a:solidFill>
                  <a:schemeClr val="tx1"/>
                </a:solidFill>
              </a:rPr>
              <a:t> </a:t>
            </a:r>
            <a:r>
              <a:rPr lang="en-US" sz="2000" dirty="0" err="1">
                <a:solidFill>
                  <a:schemeClr val="tx1"/>
                </a:solidFill>
              </a:rPr>
              <a:t>dụng</a:t>
            </a:r>
            <a:r>
              <a:rPr lang="en-US" sz="2000" dirty="0">
                <a:solidFill>
                  <a:schemeClr val="tx1"/>
                </a:solidFill>
              </a:rPr>
              <a:t> </a:t>
            </a:r>
            <a:r>
              <a:rPr lang="en-US" sz="2400" dirty="0" err="1">
                <a:solidFill>
                  <a:schemeClr val="tx1"/>
                </a:solidFill>
              </a:rPr>
              <a:t>của</a:t>
            </a:r>
            <a:r>
              <a:rPr lang="en-US" sz="2000" dirty="0">
                <a:solidFill>
                  <a:schemeClr val="tx1"/>
                </a:solidFill>
              </a:rPr>
              <a:t> photo sketch</a:t>
            </a:r>
          </a:p>
          <a:p>
            <a:r>
              <a:rPr lang="en-US" sz="2000" dirty="0">
                <a:solidFill>
                  <a:schemeClr val="tx1"/>
                </a:solidFill>
              </a:rPr>
              <a:t>-</a:t>
            </a:r>
            <a:r>
              <a:rPr lang="en-US" sz="2000" dirty="0" err="1">
                <a:solidFill>
                  <a:schemeClr val="tx1"/>
                </a:solidFill>
              </a:rPr>
              <a:t>Kỹ</a:t>
            </a:r>
            <a:r>
              <a:rPr lang="en-US" sz="2000" dirty="0">
                <a:solidFill>
                  <a:schemeClr val="tx1"/>
                </a:solidFill>
              </a:rPr>
              <a:t> </a:t>
            </a:r>
            <a:r>
              <a:rPr lang="en-US" sz="2000" dirty="0" err="1">
                <a:solidFill>
                  <a:schemeClr val="tx1"/>
                </a:solidFill>
              </a:rPr>
              <a:t>năng</a:t>
            </a:r>
            <a:r>
              <a:rPr lang="en-US" sz="2000" dirty="0">
                <a:solidFill>
                  <a:schemeClr val="tx1"/>
                </a:solidFill>
              </a:rPr>
              <a:t> </a:t>
            </a:r>
            <a:r>
              <a:rPr lang="en-US" sz="2000" dirty="0" err="1">
                <a:solidFill>
                  <a:schemeClr val="tx1"/>
                </a:solidFill>
              </a:rPr>
              <a:t>làm</a:t>
            </a:r>
            <a:r>
              <a:rPr lang="en-US" sz="2000" dirty="0">
                <a:solidFill>
                  <a:schemeClr val="tx1"/>
                </a:solidFill>
              </a:rPr>
              <a:t> </a:t>
            </a:r>
            <a:r>
              <a:rPr lang="en-US" sz="2000" dirty="0" err="1">
                <a:solidFill>
                  <a:schemeClr val="tx1"/>
                </a:solidFill>
              </a:rPr>
              <a:t>việc</a:t>
            </a:r>
            <a:r>
              <a:rPr lang="en-US" sz="2000" dirty="0">
                <a:solidFill>
                  <a:schemeClr val="tx1"/>
                </a:solidFill>
              </a:rPr>
              <a:t> </a:t>
            </a:r>
            <a:r>
              <a:rPr lang="en-US" sz="2000" dirty="0" err="1">
                <a:solidFill>
                  <a:schemeClr val="tx1"/>
                </a:solidFill>
              </a:rPr>
              <a:t>nhóm</a:t>
            </a:r>
            <a:r>
              <a:rPr lang="en-US" sz="2000" dirty="0">
                <a:solidFill>
                  <a:schemeClr val="tx1"/>
                </a:solidFill>
              </a:rPr>
              <a:t>, </a:t>
            </a:r>
            <a:r>
              <a:rPr lang="en-US" sz="2000" dirty="0" err="1">
                <a:solidFill>
                  <a:schemeClr val="tx1"/>
                </a:solidFill>
              </a:rPr>
              <a:t>quản</a:t>
            </a:r>
            <a:r>
              <a:rPr lang="en-US" sz="2000" dirty="0">
                <a:solidFill>
                  <a:schemeClr val="tx1"/>
                </a:solidFill>
              </a:rPr>
              <a:t> </a:t>
            </a:r>
            <a:r>
              <a:rPr lang="en-US" sz="2000" dirty="0" err="1">
                <a:solidFill>
                  <a:schemeClr val="tx1"/>
                </a:solidFill>
              </a:rPr>
              <a:t>lí</a:t>
            </a:r>
            <a:r>
              <a:rPr lang="en-US" sz="2000" dirty="0">
                <a:solidFill>
                  <a:schemeClr val="tx1"/>
                </a:solidFill>
              </a:rPr>
              <a:t> </a:t>
            </a:r>
            <a:r>
              <a:rPr lang="en-US" sz="2000" dirty="0" err="1">
                <a:solidFill>
                  <a:schemeClr val="tx1"/>
                </a:solidFill>
              </a:rPr>
              <a:t>thời</a:t>
            </a:r>
            <a:r>
              <a:rPr lang="en-US" sz="2000" dirty="0">
                <a:solidFill>
                  <a:schemeClr val="tx1"/>
                </a:solidFill>
              </a:rPr>
              <a:t> </a:t>
            </a:r>
            <a:r>
              <a:rPr lang="en-US" sz="2000" dirty="0" err="1">
                <a:solidFill>
                  <a:schemeClr val="tx1"/>
                </a:solidFill>
              </a:rPr>
              <a:t>gian</a:t>
            </a:r>
            <a:endParaRPr lang="en-US" sz="2000" dirty="0">
              <a:solidFill>
                <a:schemeClr val="tx1"/>
              </a:solidFill>
            </a:endParaRPr>
          </a:p>
        </p:txBody>
      </p:sp>
      <p:sp>
        <p:nvSpPr>
          <p:cNvPr id="4" name="Chỗ dành sẵn cho Số hiệu Bản chiếu 3">
            <a:extLst>
              <a:ext uri="{FF2B5EF4-FFF2-40B4-BE49-F238E27FC236}">
                <a16:creationId xmlns:a16="http://schemas.microsoft.com/office/drawing/2014/main" id="{88C6E37D-0957-4CCE-B395-8336A6F9B74D}"/>
              </a:ext>
            </a:extLst>
          </p:cNvPr>
          <p:cNvSpPr>
            <a:spLocks noGrp="1"/>
          </p:cNvSpPr>
          <p:nvPr>
            <p:ph type="sldNum" sz="quarter" idx="11"/>
          </p:nvPr>
        </p:nvSpPr>
        <p:spPr/>
        <p:txBody>
          <a:bodyPr/>
          <a:lstStyle/>
          <a:p>
            <a:fld id="{02D76CAB-BAFC-4158-88F7-55F12F77BF20}" type="slidenum">
              <a:rPr lang="en-US" smtClean="0"/>
              <a:t>49</a:t>
            </a:fld>
            <a:endParaRPr lang="en-US"/>
          </a:p>
        </p:txBody>
      </p:sp>
    </p:spTree>
    <p:extLst>
      <p:ext uri="{BB962C8B-B14F-4D97-AF65-F5344CB8AC3E}">
        <p14:creationId xmlns:p14="http://schemas.microsoft.com/office/powerpoint/2010/main" val="3442083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WHAT IS A EDGE?</a:t>
            </a:r>
            <a:endParaRPr dirty="0">
              <a:latin typeface="+mn-lt"/>
            </a:endParaRPr>
          </a:p>
        </p:txBody>
      </p:sp>
      <p:sp>
        <p:nvSpPr>
          <p:cNvPr id="403" name="Google Shape;403;p39"/>
          <p:cNvSpPr txBox="1">
            <a:spLocks noGrp="1"/>
          </p:cNvSpPr>
          <p:nvPr>
            <p:ph type="subTitle" idx="1"/>
          </p:nvPr>
        </p:nvSpPr>
        <p:spPr>
          <a:xfrm>
            <a:off x="384638" y="1209416"/>
            <a:ext cx="364443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b="1" dirty="0" err="1">
                <a:solidFill>
                  <a:schemeClr val="tx2">
                    <a:lumMod val="75000"/>
                  </a:schemeClr>
                </a:solidFill>
                <a:latin typeface="+mn-lt"/>
              </a:rPr>
              <a:t>Điểm</a:t>
            </a:r>
            <a:r>
              <a:rPr lang="vi-VN" sz="1600" b="1" dirty="0">
                <a:solidFill>
                  <a:schemeClr val="tx2">
                    <a:lumMod val="75000"/>
                  </a:schemeClr>
                </a:solidFill>
                <a:latin typeface="+mn-lt"/>
              </a:rPr>
              <a:t> </a:t>
            </a:r>
            <a:r>
              <a:rPr lang="en-US" sz="1600" b="1" dirty="0" err="1">
                <a:solidFill>
                  <a:schemeClr val="tx2">
                    <a:lumMod val="75000"/>
                  </a:schemeClr>
                </a:solidFill>
                <a:latin typeface="+mn-lt"/>
              </a:rPr>
              <a:t>cạnh</a:t>
            </a:r>
            <a:r>
              <a:rPr lang="vi-VN" sz="1600" b="1" dirty="0">
                <a:solidFill>
                  <a:schemeClr val="tx2">
                    <a:lumMod val="75000"/>
                  </a:schemeClr>
                </a:solidFill>
                <a:latin typeface="+mn-lt"/>
              </a:rPr>
              <a:t>: </a:t>
            </a:r>
            <a:r>
              <a:rPr lang="vi-VN" sz="1600" dirty="0" err="1">
                <a:latin typeface="+mn-lt"/>
              </a:rPr>
              <a:t>Một</a:t>
            </a:r>
            <a:r>
              <a:rPr lang="vi-VN" sz="1600" dirty="0">
                <a:latin typeface="+mn-lt"/>
              </a:rPr>
              <a:t> </a:t>
            </a:r>
            <a:r>
              <a:rPr lang="vi-VN" sz="1600" dirty="0" err="1">
                <a:latin typeface="+mn-lt"/>
              </a:rPr>
              <a:t>điểm</a:t>
            </a:r>
            <a:r>
              <a:rPr lang="vi-VN" sz="1600" dirty="0">
                <a:latin typeface="+mn-lt"/>
              </a:rPr>
              <a:t> </a:t>
            </a:r>
            <a:r>
              <a:rPr lang="vi-VN" sz="1600" dirty="0" err="1">
                <a:latin typeface="+mn-lt"/>
              </a:rPr>
              <a:t>ảnh</a:t>
            </a:r>
            <a:r>
              <a:rPr lang="vi-VN" sz="1600" dirty="0">
                <a:latin typeface="+mn-lt"/>
              </a:rPr>
              <a:t> </a:t>
            </a:r>
            <a:r>
              <a:rPr lang="vi-VN" sz="1600" dirty="0" err="1">
                <a:latin typeface="+mn-lt"/>
              </a:rPr>
              <a:t>được</a:t>
            </a:r>
            <a:r>
              <a:rPr lang="vi-VN" sz="1600" dirty="0">
                <a:latin typeface="+mn-lt"/>
              </a:rPr>
              <a:t> coi </a:t>
            </a:r>
            <a:r>
              <a:rPr lang="vi-VN" sz="1600" dirty="0" err="1">
                <a:latin typeface="+mn-lt"/>
              </a:rPr>
              <a:t>là</a:t>
            </a:r>
            <a:r>
              <a:rPr lang="vi-VN" sz="1600" dirty="0">
                <a:latin typeface="+mn-lt"/>
              </a:rPr>
              <a:t> </a:t>
            </a:r>
            <a:r>
              <a:rPr lang="vi-VN" sz="1600" dirty="0" err="1">
                <a:latin typeface="+mn-lt"/>
              </a:rPr>
              <a:t>điểm</a:t>
            </a:r>
            <a:r>
              <a:rPr lang="vi-VN" sz="1600" dirty="0">
                <a:latin typeface="+mn-lt"/>
              </a:rPr>
              <a:t> </a:t>
            </a:r>
            <a:r>
              <a:rPr lang="en-US" sz="1600" dirty="0" err="1">
                <a:latin typeface="+mn-lt"/>
              </a:rPr>
              <a:t>cạnh</a:t>
            </a:r>
            <a:r>
              <a:rPr lang="vi-VN" sz="1600" dirty="0">
                <a:latin typeface="+mn-lt"/>
              </a:rPr>
              <a:t> </a:t>
            </a:r>
            <a:r>
              <a:rPr lang="vi-VN" sz="1600" dirty="0" err="1">
                <a:latin typeface="+mn-lt"/>
              </a:rPr>
              <a:t>nếu</a:t>
            </a:r>
            <a:r>
              <a:rPr lang="vi-VN" sz="1600" dirty="0">
                <a:latin typeface="+mn-lt"/>
              </a:rPr>
              <a:t> </a:t>
            </a:r>
            <a:r>
              <a:rPr lang="vi-VN" sz="1600" dirty="0" err="1">
                <a:latin typeface="+mn-lt"/>
              </a:rPr>
              <a:t>có</a:t>
            </a:r>
            <a:r>
              <a:rPr lang="vi-VN" sz="1600" dirty="0">
                <a:latin typeface="+mn-lt"/>
              </a:rPr>
              <a:t> </a:t>
            </a:r>
            <a:r>
              <a:rPr lang="vi-VN" sz="1600" dirty="0" err="1">
                <a:latin typeface="+mn-lt"/>
              </a:rPr>
              <a:t>sự</a:t>
            </a:r>
            <a:r>
              <a:rPr lang="vi-VN" sz="1600" dirty="0">
                <a:latin typeface="+mn-lt"/>
              </a:rPr>
              <a:t> thay </a:t>
            </a:r>
            <a:r>
              <a:rPr lang="vi-VN" sz="1600" dirty="0" err="1">
                <a:latin typeface="+mn-lt"/>
              </a:rPr>
              <a:t>đổi</a:t>
            </a:r>
            <a:r>
              <a:rPr lang="vi-VN" sz="1600" dirty="0">
                <a:latin typeface="+mn-lt"/>
              </a:rPr>
              <a:t> nhanh </a:t>
            </a:r>
            <a:r>
              <a:rPr lang="vi-VN" sz="1600" dirty="0" err="1">
                <a:latin typeface="+mn-lt"/>
              </a:rPr>
              <a:t>hoặc</a:t>
            </a:r>
            <a:r>
              <a:rPr lang="vi-VN" sz="1600" dirty="0">
                <a:latin typeface="+mn-lt"/>
              </a:rPr>
              <a:t> </a:t>
            </a:r>
            <a:r>
              <a:rPr lang="vi-VN" sz="1600" dirty="0" err="1">
                <a:latin typeface="+mn-lt"/>
              </a:rPr>
              <a:t>đột</a:t>
            </a:r>
            <a:r>
              <a:rPr lang="vi-VN" sz="1600" dirty="0">
                <a:latin typeface="+mn-lt"/>
              </a:rPr>
              <a:t> </a:t>
            </a:r>
            <a:r>
              <a:rPr lang="vi-VN" sz="1600" dirty="0" err="1">
                <a:latin typeface="+mn-lt"/>
              </a:rPr>
              <a:t>ngột</a:t>
            </a:r>
            <a:r>
              <a:rPr lang="vi-VN" sz="1600" dirty="0">
                <a:latin typeface="+mn-lt"/>
              </a:rPr>
              <a:t> </a:t>
            </a:r>
            <a:r>
              <a:rPr lang="vi-VN" sz="1600" dirty="0" err="1">
                <a:latin typeface="+mn-lt"/>
              </a:rPr>
              <a:t>về</a:t>
            </a:r>
            <a:r>
              <a:rPr lang="vi-VN" sz="1600" dirty="0">
                <a:latin typeface="+mn-lt"/>
              </a:rPr>
              <a:t> </a:t>
            </a:r>
            <a:r>
              <a:rPr lang="vi-VN" sz="1600" dirty="0" err="1">
                <a:latin typeface="+mn-lt"/>
              </a:rPr>
              <a:t>mức</a:t>
            </a:r>
            <a:r>
              <a:rPr lang="vi-VN" sz="1600" dirty="0">
                <a:latin typeface="+mn-lt"/>
              </a:rPr>
              <a:t> </a:t>
            </a:r>
            <a:r>
              <a:rPr lang="vi-VN" sz="1600" dirty="0" err="1">
                <a:latin typeface="+mn-lt"/>
              </a:rPr>
              <a:t>xám</a:t>
            </a:r>
            <a:r>
              <a:rPr lang="vi-VN" sz="1600" dirty="0">
                <a:latin typeface="+mn-lt"/>
              </a:rPr>
              <a:t> (</a:t>
            </a:r>
            <a:r>
              <a:rPr lang="vi-VN" sz="1600" dirty="0" err="1">
                <a:latin typeface="+mn-lt"/>
              </a:rPr>
              <a:t>hoặc</a:t>
            </a:r>
            <a:r>
              <a:rPr lang="vi-VN" sz="1600" dirty="0">
                <a:latin typeface="+mn-lt"/>
              </a:rPr>
              <a:t> </a:t>
            </a:r>
            <a:r>
              <a:rPr lang="vi-VN" sz="1600" dirty="0" err="1">
                <a:latin typeface="+mn-lt"/>
              </a:rPr>
              <a:t>màu</a:t>
            </a:r>
            <a:r>
              <a:rPr lang="vi-VN" sz="1600" dirty="0">
                <a:latin typeface="+mn-lt"/>
              </a:rPr>
              <a:t>). </a:t>
            </a:r>
          </a:p>
          <a:p>
            <a:pPr marL="0" lvl="0" indent="0" algn="l" rtl="0">
              <a:spcBef>
                <a:spcPts val="0"/>
              </a:spcBef>
              <a:spcAft>
                <a:spcPts val="0"/>
              </a:spcAft>
              <a:buNone/>
            </a:pPr>
            <a:r>
              <a:rPr lang="vi-VN" dirty="0" err="1">
                <a:latin typeface="+mn-lt"/>
              </a:rPr>
              <a:t>Ví</a:t>
            </a:r>
            <a:r>
              <a:rPr lang="vi-VN" dirty="0">
                <a:latin typeface="+mn-lt"/>
              </a:rPr>
              <a:t> </a:t>
            </a:r>
            <a:r>
              <a:rPr lang="vi-VN" dirty="0" err="1">
                <a:latin typeface="+mn-lt"/>
              </a:rPr>
              <a:t>dụ</a:t>
            </a:r>
            <a:r>
              <a:rPr lang="vi-VN" dirty="0">
                <a:latin typeface="+mn-lt"/>
              </a:rPr>
              <a:t>: Trong </a:t>
            </a:r>
            <a:r>
              <a:rPr lang="vi-VN" dirty="0" err="1">
                <a:latin typeface="+mn-lt"/>
              </a:rPr>
              <a:t>ảnh</a:t>
            </a:r>
            <a:r>
              <a:rPr lang="vi-VN" dirty="0">
                <a:latin typeface="+mn-lt"/>
              </a:rPr>
              <a:t> </a:t>
            </a:r>
            <a:r>
              <a:rPr lang="vi-VN" dirty="0" err="1">
                <a:latin typeface="+mn-lt"/>
              </a:rPr>
              <a:t>nhị</a:t>
            </a:r>
            <a:r>
              <a:rPr lang="vi-VN" dirty="0">
                <a:latin typeface="+mn-lt"/>
              </a:rPr>
              <a:t> phân, </a:t>
            </a:r>
            <a:r>
              <a:rPr lang="vi-VN" dirty="0" err="1">
                <a:latin typeface="+mn-lt"/>
              </a:rPr>
              <a:t>điểm</a:t>
            </a:r>
            <a:r>
              <a:rPr lang="vi-VN" dirty="0">
                <a:latin typeface="+mn-lt"/>
              </a:rPr>
              <a:t> đen </a:t>
            </a:r>
            <a:r>
              <a:rPr lang="vi-VN" dirty="0" err="1">
                <a:latin typeface="+mn-lt"/>
              </a:rPr>
              <a:t>được</a:t>
            </a:r>
            <a:r>
              <a:rPr lang="vi-VN" dirty="0">
                <a:latin typeface="+mn-lt"/>
              </a:rPr>
              <a:t> </a:t>
            </a:r>
            <a:r>
              <a:rPr lang="vi-VN" dirty="0" err="1">
                <a:latin typeface="+mn-lt"/>
              </a:rPr>
              <a:t>gọi</a:t>
            </a:r>
            <a:r>
              <a:rPr lang="vi-VN" dirty="0">
                <a:latin typeface="+mn-lt"/>
              </a:rPr>
              <a:t> </a:t>
            </a:r>
            <a:r>
              <a:rPr lang="vi-VN" dirty="0" err="1">
                <a:latin typeface="+mn-lt"/>
              </a:rPr>
              <a:t>là</a:t>
            </a:r>
            <a:r>
              <a:rPr lang="vi-VN" dirty="0">
                <a:latin typeface="+mn-lt"/>
              </a:rPr>
              <a:t> </a:t>
            </a:r>
            <a:r>
              <a:rPr lang="vi-VN" dirty="0" err="1">
                <a:latin typeface="+mn-lt"/>
              </a:rPr>
              <a:t>điểm</a:t>
            </a:r>
            <a:r>
              <a:rPr lang="vi-VN" dirty="0">
                <a:latin typeface="+mn-lt"/>
              </a:rPr>
              <a:t> biên </a:t>
            </a:r>
            <a:r>
              <a:rPr lang="vi-VN" dirty="0" err="1">
                <a:latin typeface="+mn-lt"/>
              </a:rPr>
              <a:t>nếu</a:t>
            </a:r>
            <a:r>
              <a:rPr lang="vi-VN" dirty="0">
                <a:latin typeface="+mn-lt"/>
              </a:rPr>
              <a:t> lân </a:t>
            </a:r>
            <a:r>
              <a:rPr lang="vi-VN" dirty="0" err="1">
                <a:latin typeface="+mn-lt"/>
              </a:rPr>
              <a:t>cận</a:t>
            </a:r>
            <a:r>
              <a:rPr lang="vi-VN" dirty="0">
                <a:latin typeface="+mn-lt"/>
              </a:rPr>
              <a:t> </a:t>
            </a:r>
            <a:r>
              <a:rPr lang="vi-VN" dirty="0" err="1">
                <a:latin typeface="+mn-lt"/>
              </a:rPr>
              <a:t>của</a:t>
            </a:r>
            <a:r>
              <a:rPr lang="vi-VN" dirty="0">
                <a:latin typeface="+mn-lt"/>
              </a:rPr>
              <a:t> </a:t>
            </a:r>
            <a:r>
              <a:rPr lang="vi-VN" dirty="0" err="1">
                <a:latin typeface="+mn-lt"/>
              </a:rPr>
              <a:t>nó</a:t>
            </a:r>
            <a:r>
              <a:rPr lang="vi-VN" dirty="0">
                <a:latin typeface="+mn-lt"/>
              </a:rPr>
              <a:t> </a:t>
            </a:r>
            <a:r>
              <a:rPr lang="vi-VN" dirty="0" err="1">
                <a:latin typeface="+mn-lt"/>
              </a:rPr>
              <a:t>có</a:t>
            </a:r>
            <a:r>
              <a:rPr lang="vi-VN" dirty="0">
                <a:latin typeface="+mn-lt"/>
              </a:rPr>
              <a:t> </a:t>
            </a:r>
            <a:r>
              <a:rPr lang="vi-VN" dirty="0" err="1">
                <a:latin typeface="+mn-lt"/>
              </a:rPr>
              <a:t>ít</a:t>
            </a:r>
            <a:r>
              <a:rPr lang="vi-VN" dirty="0">
                <a:latin typeface="+mn-lt"/>
              </a:rPr>
              <a:t> </a:t>
            </a:r>
            <a:r>
              <a:rPr lang="vi-VN" dirty="0" err="1">
                <a:latin typeface="+mn-lt"/>
              </a:rPr>
              <a:t>nhất</a:t>
            </a:r>
            <a:r>
              <a:rPr lang="vi-VN" dirty="0">
                <a:latin typeface="+mn-lt"/>
              </a:rPr>
              <a:t> </a:t>
            </a:r>
            <a:r>
              <a:rPr lang="vi-VN" dirty="0" err="1">
                <a:latin typeface="+mn-lt"/>
              </a:rPr>
              <a:t>một</a:t>
            </a:r>
            <a:r>
              <a:rPr lang="vi-VN" dirty="0">
                <a:latin typeface="+mn-lt"/>
              </a:rPr>
              <a:t> </a:t>
            </a:r>
            <a:r>
              <a:rPr lang="vi-VN" dirty="0" err="1">
                <a:latin typeface="+mn-lt"/>
              </a:rPr>
              <a:t>điểm</a:t>
            </a:r>
            <a:r>
              <a:rPr lang="vi-VN" dirty="0">
                <a:latin typeface="+mn-lt"/>
              </a:rPr>
              <a:t> </a:t>
            </a:r>
            <a:r>
              <a:rPr lang="vi-VN" dirty="0" err="1">
                <a:latin typeface="+mn-lt"/>
              </a:rPr>
              <a:t>trắng</a:t>
            </a:r>
            <a:r>
              <a:rPr lang="vi-VN" dirty="0">
                <a:latin typeface="+mn-lt"/>
              </a:rPr>
              <a:t>.</a:t>
            </a:r>
          </a:p>
          <a:p>
            <a:pPr marL="0" lvl="0" indent="0" algn="l" rtl="0">
              <a:spcBef>
                <a:spcPts val="0"/>
              </a:spcBef>
              <a:spcAft>
                <a:spcPts val="0"/>
              </a:spcAft>
              <a:buNone/>
            </a:pPr>
            <a:r>
              <a:rPr lang="en-US" sz="1600" b="1" dirty="0" err="1">
                <a:solidFill>
                  <a:schemeClr val="tx2">
                    <a:lumMod val="75000"/>
                  </a:schemeClr>
                </a:solidFill>
                <a:latin typeface="+mn-lt"/>
              </a:rPr>
              <a:t>Cạnh</a:t>
            </a:r>
            <a:r>
              <a:rPr lang="vi-VN" sz="1600" b="1" dirty="0">
                <a:solidFill>
                  <a:schemeClr val="tx2">
                    <a:lumMod val="75000"/>
                  </a:schemeClr>
                </a:solidFill>
                <a:latin typeface="+mn-lt"/>
              </a:rPr>
              <a:t>/</a:t>
            </a:r>
            <a:r>
              <a:rPr lang="vi-VN" sz="1600" b="1" dirty="0" err="1">
                <a:solidFill>
                  <a:schemeClr val="tx2">
                    <a:lumMod val="75000"/>
                  </a:schemeClr>
                </a:solidFill>
                <a:latin typeface="+mn-lt"/>
              </a:rPr>
              <a:t>đường</a:t>
            </a:r>
            <a:r>
              <a:rPr lang="vi-VN" sz="1600" b="1" dirty="0">
                <a:solidFill>
                  <a:schemeClr val="tx2">
                    <a:lumMod val="75000"/>
                  </a:schemeClr>
                </a:solidFill>
                <a:latin typeface="+mn-lt"/>
              </a:rPr>
              <a:t> bao (</a:t>
            </a:r>
            <a:r>
              <a:rPr lang="vi-VN" sz="1600" b="1" dirty="0" err="1">
                <a:solidFill>
                  <a:schemeClr val="tx2">
                    <a:lumMod val="75000"/>
                  </a:schemeClr>
                </a:solidFill>
                <a:latin typeface="+mn-lt"/>
              </a:rPr>
              <a:t>boundary</a:t>
            </a:r>
            <a:r>
              <a:rPr lang="vi-VN" sz="1600" b="1" dirty="0">
                <a:solidFill>
                  <a:schemeClr val="tx2">
                    <a:lumMod val="75000"/>
                  </a:schemeClr>
                </a:solidFill>
                <a:latin typeface="+mn-lt"/>
              </a:rPr>
              <a:t>): </a:t>
            </a:r>
            <a:r>
              <a:rPr lang="vi-VN" sz="1600" dirty="0" err="1">
                <a:latin typeface="+mn-lt"/>
              </a:rPr>
              <a:t>Là</a:t>
            </a:r>
            <a:r>
              <a:rPr lang="vi-VN" sz="1600" dirty="0">
                <a:latin typeface="+mn-lt"/>
              </a:rPr>
              <a:t> </a:t>
            </a:r>
            <a:r>
              <a:rPr lang="vi-VN" sz="1600" dirty="0" err="1">
                <a:latin typeface="+mn-lt"/>
              </a:rPr>
              <a:t>tập</a:t>
            </a:r>
            <a:r>
              <a:rPr lang="vi-VN" sz="1600" dirty="0">
                <a:latin typeface="+mn-lt"/>
              </a:rPr>
              <a:t> </a:t>
            </a:r>
            <a:r>
              <a:rPr lang="vi-VN" sz="1600" dirty="0" err="1">
                <a:latin typeface="+mn-lt"/>
              </a:rPr>
              <a:t>hợp</a:t>
            </a:r>
            <a:r>
              <a:rPr lang="vi-VN" sz="1600" dirty="0">
                <a:latin typeface="+mn-lt"/>
              </a:rPr>
              <a:t> </a:t>
            </a:r>
            <a:r>
              <a:rPr lang="vi-VN" sz="1600" dirty="0" err="1">
                <a:latin typeface="+mn-lt"/>
              </a:rPr>
              <a:t>các</a:t>
            </a:r>
            <a:r>
              <a:rPr lang="vi-VN" sz="1600" dirty="0">
                <a:latin typeface="+mn-lt"/>
              </a:rPr>
              <a:t> </a:t>
            </a:r>
            <a:r>
              <a:rPr lang="vi-VN" sz="1600" dirty="0" err="1">
                <a:latin typeface="+mn-lt"/>
              </a:rPr>
              <a:t>điểm</a:t>
            </a:r>
            <a:r>
              <a:rPr lang="vi-VN" sz="1600" dirty="0">
                <a:latin typeface="+mn-lt"/>
              </a:rPr>
              <a:t> biên liên </a:t>
            </a:r>
            <a:r>
              <a:rPr lang="vi-VN" sz="1600" dirty="0" err="1">
                <a:latin typeface="+mn-lt"/>
              </a:rPr>
              <a:t>tiếp</a:t>
            </a:r>
            <a:r>
              <a:rPr lang="vi-VN" sz="1600" dirty="0">
                <a:latin typeface="+mn-lt"/>
              </a:rPr>
              <a:t>. </a:t>
            </a:r>
          </a:p>
          <a:p>
            <a:pPr marL="0" lvl="0" indent="0" algn="l" rtl="0">
              <a:spcBef>
                <a:spcPts val="0"/>
              </a:spcBef>
              <a:spcAft>
                <a:spcPts val="0"/>
              </a:spcAft>
              <a:buNone/>
            </a:pPr>
            <a:endParaRPr lang="en-US" dirty="0"/>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94E5D948-A6FB-4C1E-8196-C1ADE23201EF}"/>
              </a:ext>
            </a:extLst>
          </p:cNvPr>
          <p:cNvPicPr>
            <a:picLocks noChangeAspect="1"/>
          </p:cNvPicPr>
          <p:nvPr/>
        </p:nvPicPr>
        <p:blipFill>
          <a:blip r:embed="rId3"/>
          <a:stretch>
            <a:fillRect/>
          </a:stretch>
        </p:blipFill>
        <p:spPr>
          <a:xfrm>
            <a:off x="4221958" y="1195810"/>
            <a:ext cx="4388502" cy="3469059"/>
          </a:xfrm>
          <a:prstGeom prst="rect">
            <a:avLst/>
          </a:prstGeom>
        </p:spPr>
      </p:pic>
      <p:sp>
        <p:nvSpPr>
          <p:cNvPr id="4" name="Chỗ dành sẵn cho Số hiệu Bản chiếu 3">
            <a:extLst>
              <a:ext uri="{FF2B5EF4-FFF2-40B4-BE49-F238E27FC236}">
                <a16:creationId xmlns:a16="http://schemas.microsoft.com/office/drawing/2014/main" id="{CC94F351-BD6F-418D-8158-A0AAE3790ED5}"/>
              </a:ext>
            </a:extLst>
          </p:cNvPr>
          <p:cNvSpPr>
            <a:spLocks noGrp="1"/>
          </p:cNvSpPr>
          <p:nvPr>
            <p:ph type="sldNum" sz="quarter" idx="11"/>
          </p:nvPr>
        </p:nvSpPr>
        <p:spPr/>
        <p:txBody>
          <a:bodyPr/>
          <a:lstStyle/>
          <a:p>
            <a:fld id="{02D76CAB-BAFC-4158-88F7-55F12F77BF20}" type="slidenum">
              <a:rPr lang="en-US" smtClean="0"/>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55"/>
          <p:cNvPicPr preferRelativeResize="0"/>
          <p:nvPr/>
        </p:nvPicPr>
        <p:blipFill rotWithShape="1">
          <a:blip r:embed="rId3">
            <a:alphaModFix/>
          </a:blip>
          <a:srcRect l="2982" r="29849"/>
          <a:stretch/>
        </p:blipFill>
        <p:spPr>
          <a:xfrm>
            <a:off x="99650" y="2118875"/>
            <a:ext cx="3812575" cy="3783275"/>
          </a:xfrm>
          <a:prstGeom prst="flowChartDecision">
            <a:avLst/>
          </a:prstGeom>
          <a:noFill/>
          <a:ln>
            <a:noFill/>
          </a:ln>
        </p:spPr>
      </p:pic>
      <p:sp>
        <p:nvSpPr>
          <p:cNvPr id="652" name="Google Shape;652;p55"/>
          <p:cNvSpPr txBox="1">
            <a:spLocks noGrp="1"/>
          </p:cNvSpPr>
          <p:nvPr>
            <p:ph type="ctrTitle"/>
          </p:nvPr>
        </p:nvSpPr>
        <p:spPr>
          <a:xfrm>
            <a:off x="3057775" y="1323150"/>
            <a:ext cx="5373000" cy="24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rPr>
              <a:t>DEMO</a:t>
            </a:r>
            <a:endParaRPr dirty="0">
              <a:latin typeface="+mn-lt"/>
            </a:endParaRPr>
          </a:p>
        </p:txBody>
      </p:sp>
      <p:sp>
        <p:nvSpPr>
          <p:cNvPr id="653" name="Google Shape;653;p55"/>
          <p:cNvSpPr/>
          <p:nvPr/>
        </p:nvSpPr>
        <p:spPr>
          <a:xfrm rot="5400000">
            <a:off x="5722675" y="2851655"/>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55393CC0-AFC4-4906-8027-E863C3CC7EA9}"/>
              </a:ext>
            </a:extLst>
          </p:cNvPr>
          <p:cNvSpPr>
            <a:spLocks noGrp="1"/>
          </p:cNvSpPr>
          <p:nvPr>
            <p:ph type="sldNum" sz="quarter" idx="11"/>
          </p:nvPr>
        </p:nvSpPr>
        <p:spPr/>
        <p:txBody>
          <a:bodyPr/>
          <a:lstStyle/>
          <a:p>
            <a:fld id="{02D76CAB-BAFC-4158-88F7-55F12F77BF20}" type="slidenum">
              <a:rPr lang="en-US" smtClean="0"/>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900" name="Google Shape;900;p70"/>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latin typeface="+mn-lt"/>
              </a:rPr>
              <a:t>Tài</a:t>
            </a:r>
            <a:r>
              <a:rPr lang="vi-VN" dirty="0">
                <a:latin typeface="+mn-lt"/>
              </a:rPr>
              <a:t> </a:t>
            </a:r>
            <a:r>
              <a:rPr lang="vi-VN" dirty="0" err="1">
                <a:latin typeface="+mn-lt"/>
              </a:rPr>
              <a:t>liệu</a:t>
            </a:r>
            <a:r>
              <a:rPr lang="vi-VN" dirty="0">
                <a:latin typeface="+mn-lt"/>
              </a:rPr>
              <a:t> kham </a:t>
            </a:r>
            <a:r>
              <a:rPr lang="vi-VN" dirty="0" err="1">
                <a:latin typeface="+mn-lt"/>
              </a:rPr>
              <a:t>khảo</a:t>
            </a:r>
            <a:endParaRPr dirty="0">
              <a:latin typeface="+mn-lt"/>
            </a:endParaRPr>
          </a:p>
        </p:txBody>
      </p:sp>
      <p:sp>
        <p:nvSpPr>
          <p:cNvPr id="903" name="Google Shape;903;p70"/>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Hộp Văn bản 17">
            <a:extLst>
              <a:ext uri="{FF2B5EF4-FFF2-40B4-BE49-F238E27FC236}">
                <a16:creationId xmlns:a16="http://schemas.microsoft.com/office/drawing/2014/main" id="{D383D54E-A419-4E6B-A755-53A7A5359A6E}"/>
              </a:ext>
            </a:extLst>
          </p:cNvPr>
          <p:cNvSpPr txBox="1"/>
          <p:nvPr/>
        </p:nvSpPr>
        <p:spPr>
          <a:xfrm>
            <a:off x="713250" y="1269519"/>
            <a:ext cx="5472112" cy="2031325"/>
          </a:xfrm>
          <a:prstGeom prst="rect">
            <a:avLst/>
          </a:prstGeom>
          <a:noFill/>
        </p:spPr>
        <p:txBody>
          <a:bodyPr wrap="square" rtlCol="0">
            <a:spAutoFit/>
          </a:bodyPr>
          <a:lstStyle/>
          <a:p>
            <a:r>
              <a:rPr lang="vi-VN" sz="1800" b="1" dirty="0" err="1">
                <a:solidFill>
                  <a:schemeClr val="tx1"/>
                </a:solidFill>
              </a:rPr>
              <a:t>Edge</a:t>
            </a:r>
            <a:r>
              <a:rPr lang="vi-VN" sz="1800" b="1" dirty="0">
                <a:solidFill>
                  <a:schemeClr val="tx1"/>
                </a:solidFill>
              </a:rPr>
              <a:t> </a:t>
            </a:r>
            <a:r>
              <a:rPr lang="vi-VN" sz="1800" b="1" dirty="0" err="1">
                <a:solidFill>
                  <a:schemeClr val="tx1"/>
                </a:solidFill>
              </a:rPr>
              <a:t>detection</a:t>
            </a:r>
            <a:r>
              <a:rPr lang="vi-VN" sz="1800" b="1" dirty="0">
                <a:solidFill>
                  <a:schemeClr val="tx1"/>
                </a:solidFill>
              </a:rPr>
              <a:t>:</a:t>
            </a:r>
            <a:endParaRPr lang="vi-VN" dirty="0">
              <a:solidFill>
                <a:schemeClr val="tx1"/>
              </a:solidFill>
            </a:endParaRPr>
          </a:p>
          <a:p>
            <a:r>
              <a:rPr lang="en-US" sz="1200" dirty="0">
                <a:solidFill>
                  <a:schemeClr val="tx1"/>
                </a:solidFill>
                <a:hlinkClick r:id="rId3"/>
              </a:rPr>
              <a:t>https://viblo.asia/p/tuan-5-gradient-and-edge-bJzKmOGwl9N#_what-is-an-edge--0</a:t>
            </a:r>
            <a:endParaRPr lang="vi-VN" sz="1200" dirty="0">
              <a:solidFill>
                <a:schemeClr val="tx1"/>
              </a:solidFill>
            </a:endParaRPr>
          </a:p>
          <a:p>
            <a:r>
              <a:rPr lang="vi-VN" sz="1200" dirty="0">
                <a:solidFill>
                  <a:schemeClr val="tx1"/>
                </a:solidFill>
                <a:hlinkClick r:id="rId4"/>
              </a:rPr>
              <a:t>https://www.cse.usf.edu/~r1k/MachineVisionBook/MachineVision.files/MachineVision_Chapter5.pdf</a:t>
            </a:r>
            <a:endParaRPr lang="vi-VN" sz="1200" dirty="0">
              <a:solidFill>
                <a:schemeClr val="tx1"/>
              </a:solidFill>
            </a:endParaRPr>
          </a:p>
          <a:p>
            <a:r>
              <a:rPr lang="en-US" sz="1200" dirty="0">
                <a:solidFill>
                  <a:schemeClr val="tx1"/>
                </a:solidFill>
                <a:hlinkClick r:id="rId5"/>
              </a:rPr>
              <a:t>https://www.slideshare.net/EndiMion3/edge-detection-62287272</a:t>
            </a:r>
            <a:endParaRPr lang="vi-VN" sz="1200" dirty="0">
              <a:solidFill>
                <a:schemeClr val="tx1"/>
              </a:solidFill>
            </a:endParaRPr>
          </a:p>
          <a:p>
            <a:r>
              <a:rPr lang="en-US" sz="12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hlinkClick r:id="rId6"/>
              </a:rPr>
              <a:t>https://www.geeksforgeeks.org/implement-canny-edge-detector-in-python-using-opencv/?ref=gcse</a:t>
            </a:r>
            <a:endParaRPr lang="vi-VN" sz="12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endParaRPr>
          </a:p>
          <a:p>
            <a:r>
              <a:rPr lang="en-US" sz="1200" dirty="0">
                <a:solidFill>
                  <a:schemeClr val="tx1"/>
                </a:solidFill>
                <a:hlinkClick r:id="rId7"/>
              </a:rPr>
              <a:t>https://slideplayer.vn/slide/17091492/</a:t>
            </a:r>
            <a:endParaRPr lang="vi-VN" sz="1200" dirty="0">
              <a:solidFill>
                <a:schemeClr val="tx1"/>
              </a:solidFill>
            </a:endParaRPr>
          </a:p>
          <a:p>
            <a:r>
              <a:rPr lang="en-US" sz="1200" dirty="0">
                <a:solidFill>
                  <a:schemeClr val="tx1"/>
                </a:solidFill>
              </a:rPr>
              <a:t>https://www.phamduytung.com/blog/2019-12-13-nms/</a:t>
            </a:r>
          </a:p>
        </p:txBody>
      </p:sp>
      <p:sp>
        <p:nvSpPr>
          <p:cNvPr id="29" name="Hộp Văn bản 28">
            <a:extLst>
              <a:ext uri="{FF2B5EF4-FFF2-40B4-BE49-F238E27FC236}">
                <a16:creationId xmlns:a16="http://schemas.microsoft.com/office/drawing/2014/main" id="{67FB6F93-4960-4C3C-98CC-67114EE2C619}"/>
              </a:ext>
            </a:extLst>
          </p:cNvPr>
          <p:cNvSpPr txBox="1"/>
          <p:nvPr/>
        </p:nvSpPr>
        <p:spPr>
          <a:xfrm>
            <a:off x="713249" y="3300844"/>
            <a:ext cx="8059275" cy="1723549"/>
          </a:xfrm>
          <a:prstGeom prst="rect">
            <a:avLst/>
          </a:prstGeom>
          <a:noFill/>
        </p:spPr>
        <p:txBody>
          <a:bodyPr wrap="square" rtlCol="0">
            <a:spAutoFit/>
          </a:bodyPr>
          <a:lstStyle/>
          <a:p>
            <a:r>
              <a:rPr lang="vi-VN" sz="1800" b="1" dirty="0" err="1">
                <a:solidFill>
                  <a:schemeClr val="tx1"/>
                </a:solidFill>
              </a:rPr>
              <a:t>Photo</a:t>
            </a:r>
            <a:r>
              <a:rPr lang="vi-VN" sz="1800" b="1" dirty="0">
                <a:solidFill>
                  <a:schemeClr val="tx1"/>
                </a:solidFill>
              </a:rPr>
              <a:t> </a:t>
            </a:r>
            <a:r>
              <a:rPr lang="vi-VN" sz="1800" b="1" dirty="0" err="1">
                <a:solidFill>
                  <a:schemeClr val="tx1"/>
                </a:solidFill>
              </a:rPr>
              <a:t>sketching</a:t>
            </a:r>
            <a:r>
              <a:rPr lang="vi-VN" sz="1800" b="1" dirty="0">
                <a:solidFill>
                  <a:schemeClr val="tx1"/>
                </a:solidFill>
              </a:rPr>
              <a:t>:</a:t>
            </a:r>
          </a:p>
          <a:p>
            <a:r>
              <a:rPr lang="vi-VN" sz="1100" dirty="0">
                <a:solidFill>
                  <a:schemeClr val="tx1"/>
                </a:solidFill>
                <a:hlinkClick r:id="rId8"/>
              </a:rPr>
              <a:t>https://www.ri.cmu.edu/wp-content/uploads/2019/01/Li-Mengtian-WACV-2019-Photo-Sketching.pdf?fbclid=IwAR23CojRRVeytH7UIhuGzu0jSX5_V9TChnDcPrBviEOhNd8Bmcav2Dsz8cs</a:t>
            </a:r>
            <a:endParaRPr lang="vi-VN" sz="1100" dirty="0">
              <a:solidFill>
                <a:schemeClr val="tx1"/>
              </a:solidFill>
            </a:endParaRPr>
          </a:p>
          <a:p>
            <a:r>
              <a:rPr lang="vi-VN" sz="1100" dirty="0">
                <a:solidFill>
                  <a:schemeClr val="tx1"/>
                </a:solidFill>
                <a:hlinkClick r:id="rId9"/>
              </a:rPr>
              <a:t>https://towardsdatascience.com/generate-pencil-sketch-from-photo-in-python-7c56802d8acb</a:t>
            </a:r>
            <a:endParaRPr lang="vi-VN" sz="1100" dirty="0">
              <a:solidFill>
                <a:schemeClr val="tx1"/>
              </a:solidFill>
            </a:endParaRPr>
          </a:p>
          <a:p>
            <a:r>
              <a:rPr lang="vi-VN" sz="1100" dirty="0">
                <a:solidFill>
                  <a:schemeClr val="tx1"/>
                </a:solidFill>
                <a:hlinkClick r:id="rId10"/>
              </a:rPr>
              <a:t>https://www.geeksforgeeks.org/convert-image-into-sketch/</a:t>
            </a:r>
            <a:endParaRPr lang="vi-VN" sz="1100" dirty="0">
              <a:solidFill>
                <a:schemeClr val="tx1"/>
              </a:solidFill>
            </a:endParaRPr>
          </a:p>
          <a:p>
            <a:r>
              <a:rPr lang="vi-VN" sz="1100" dirty="0">
                <a:solidFill>
                  <a:schemeClr val="tx1"/>
                </a:solidFill>
                <a:hlinkClick r:id="rId11"/>
              </a:rPr>
              <a:t>https://en.wikipedia.org/wiki/Blend_modes#Dodge_and_burn</a:t>
            </a:r>
            <a:endParaRPr lang="vi-VN" sz="1100" dirty="0">
              <a:solidFill>
                <a:schemeClr val="tx1"/>
              </a:solidFill>
            </a:endParaRPr>
          </a:p>
          <a:p>
            <a:r>
              <a:rPr lang="vi-VN" sz="1100" dirty="0">
                <a:solidFill>
                  <a:schemeClr val="tx1"/>
                </a:solidFill>
                <a:hlinkClick r:id="rId12"/>
              </a:rPr>
              <a:t>https://subscription.packtpub.com/book/data/9781789537147/1/ch01lvl1sec06/creating-pencil-sketches-from-images?fbclid=IwAR2Eq0JODKVAmPLcCWQG4qZ3Y8zrewUYq8PTljQxoLatt15OifGrFlAHMdQ</a:t>
            </a:r>
            <a:endParaRPr lang="vi-VN" sz="1100" dirty="0">
              <a:solidFill>
                <a:schemeClr val="tx1"/>
              </a:solidFill>
            </a:endParaRPr>
          </a:p>
          <a:p>
            <a:r>
              <a:rPr lang="vi-VN" sz="1100" dirty="0">
                <a:solidFill>
                  <a:schemeClr val="tx1"/>
                </a:solidFill>
              </a:rPr>
              <a:t>https://arxiv.org/pdf/2001.02600.pdf?fbclid=IwAR1cclpy2vwd1XCAbJ0vHNT6jAyMQRI93VNvLw_IQUBBSEKjPKXRFEQIUPw</a:t>
            </a:r>
          </a:p>
        </p:txBody>
      </p:sp>
      <p:sp>
        <p:nvSpPr>
          <p:cNvPr id="3" name="Chỗ dành sẵn cho Số hiệu Bản chiếu 2">
            <a:extLst>
              <a:ext uri="{FF2B5EF4-FFF2-40B4-BE49-F238E27FC236}">
                <a16:creationId xmlns:a16="http://schemas.microsoft.com/office/drawing/2014/main" id="{9F1B89DA-7211-494F-958A-42FEA0963E12}"/>
              </a:ext>
            </a:extLst>
          </p:cNvPr>
          <p:cNvSpPr>
            <a:spLocks noGrp="1"/>
          </p:cNvSpPr>
          <p:nvPr>
            <p:ph type="sldNum" sz="quarter" idx="11"/>
          </p:nvPr>
        </p:nvSpPr>
        <p:spPr/>
        <p:txBody>
          <a:bodyPr/>
          <a:lstStyle/>
          <a:p>
            <a:fld id="{02D76CAB-BAFC-4158-88F7-55F12F77BF20}" type="slidenum">
              <a:rPr lang="en-US" smtClean="0"/>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grpSp>
        <p:nvGrpSpPr>
          <p:cNvPr id="450" name="Google Shape;450;p43"/>
          <p:cNvGrpSpPr/>
          <p:nvPr/>
        </p:nvGrpSpPr>
        <p:grpSpPr>
          <a:xfrm>
            <a:off x="4651441" y="1652565"/>
            <a:ext cx="3550722" cy="2140613"/>
            <a:chOff x="4139436" y="1590925"/>
            <a:chExt cx="4179779" cy="2519850"/>
          </a:xfrm>
        </p:grpSpPr>
        <p:sp>
          <p:nvSpPr>
            <p:cNvPr id="451" name="Google Shape;451;p43"/>
            <p:cNvSpPr/>
            <p:nvPr/>
          </p:nvSpPr>
          <p:spPr>
            <a:xfrm>
              <a:off x="4388352" y="1590925"/>
              <a:ext cx="3685075" cy="2265094"/>
            </a:xfrm>
            <a:custGeom>
              <a:avLst/>
              <a:gdLst/>
              <a:ahLst/>
              <a:cxnLst/>
              <a:rect l="l" t="t" r="r" b="b"/>
              <a:pathLst>
                <a:path w="89449" h="53084" extrusionOk="0">
                  <a:moveTo>
                    <a:pt x="3139" y="0"/>
                  </a:moveTo>
                  <a:cubicBezTo>
                    <a:pt x="1528" y="0"/>
                    <a:pt x="0" y="775"/>
                    <a:pt x="0" y="2407"/>
                  </a:cubicBezTo>
                  <a:lnTo>
                    <a:pt x="0" y="53084"/>
                  </a:lnTo>
                  <a:lnTo>
                    <a:pt x="89449" y="53084"/>
                  </a:lnTo>
                  <a:lnTo>
                    <a:pt x="89449" y="2407"/>
                  </a:lnTo>
                  <a:cubicBezTo>
                    <a:pt x="89449" y="775"/>
                    <a:pt x="88549" y="0"/>
                    <a:pt x="86938"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rot="10800000">
              <a:off x="4139436" y="4006075"/>
              <a:ext cx="4175400" cy="104700"/>
            </a:xfrm>
            <a:prstGeom prst="trapezoid">
              <a:avLst>
                <a:gd name="adj" fmla="val 1501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4143814" y="3858925"/>
              <a:ext cx="4175400" cy="14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43"/>
          <p:cNvSpPr txBox="1">
            <a:spLocks noGrp="1"/>
          </p:cNvSpPr>
          <p:nvPr>
            <p:ph type="title"/>
          </p:nvPr>
        </p:nvSpPr>
        <p:spPr>
          <a:xfrm>
            <a:off x="1362000" y="2024574"/>
            <a:ext cx="3210000" cy="99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Thanks for listening</a:t>
            </a:r>
            <a:endParaRPr dirty="0"/>
          </a:p>
        </p:txBody>
      </p:sp>
      <p:pic>
        <p:nvPicPr>
          <p:cNvPr id="456" name="Google Shape;456;p43"/>
          <p:cNvPicPr preferRelativeResize="0"/>
          <p:nvPr/>
        </p:nvPicPr>
        <p:blipFill rotWithShape="1">
          <a:blip r:embed="rId3">
            <a:alphaModFix/>
          </a:blip>
          <a:srcRect t="3039" b="7826"/>
          <a:stretch/>
        </p:blipFill>
        <p:spPr>
          <a:xfrm>
            <a:off x="4954875" y="1754675"/>
            <a:ext cx="2922301" cy="1737426"/>
          </a:xfrm>
          <a:prstGeom prst="rect">
            <a:avLst/>
          </a:prstGeom>
          <a:noFill/>
          <a:ln>
            <a:noFill/>
          </a:ln>
        </p:spPr>
      </p:pic>
      <p:sp>
        <p:nvSpPr>
          <p:cNvPr id="457" name="Google Shape;457;p43"/>
          <p:cNvSpPr/>
          <p:nvPr/>
        </p:nvSpPr>
        <p:spPr>
          <a:xfrm rot="5400000">
            <a:off x="3467426" y="2048874"/>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F5A833BA-8623-492A-9092-B47420477377}"/>
              </a:ext>
            </a:extLst>
          </p:cNvPr>
          <p:cNvSpPr>
            <a:spLocks noGrp="1"/>
          </p:cNvSpPr>
          <p:nvPr>
            <p:ph type="sldNum" sz="quarter" idx="11"/>
          </p:nvPr>
        </p:nvSpPr>
        <p:spPr/>
        <p:txBody>
          <a:bodyPr/>
          <a:lstStyle/>
          <a:p>
            <a:fld id="{02D76CAB-BAFC-4158-88F7-55F12F77BF20}" type="slidenum">
              <a:rPr lang="en-US" smtClean="0"/>
              <a:t>52</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TYPES</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Figure 1 from Dempster-Shafer&amp;#39;s Evidence Theory-based Edge Detection |  Semantic Scholar">
            <a:extLst>
              <a:ext uri="{FF2B5EF4-FFF2-40B4-BE49-F238E27FC236}">
                <a16:creationId xmlns:a16="http://schemas.microsoft.com/office/drawing/2014/main" id="{3C0728B0-44BE-4ABD-ABD5-DE46ED33D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393" y="1771989"/>
            <a:ext cx="5407819" cy="3076656"/>
          </a:xfrm>
          <a:prstGeom prst="rect">
            <a:avLst/>
          </a:prstGeom>
          <a:noFill/>
          <a:extLst>
            <a:ext uri="{909E8E84-426E-40DD-AFC4-6F175D3DCCD1}">
              <a14:hiddenFill xmlns:a14="http://schemas.microsoft.com/office/drawing/2010/main">
                <a:solidFill>
                  <a:srgbClr val="FFFFFF"/>
                </a:solidFill>
              </a14:hiddenFill>
            </a:ext>
          </a:extLst>
        </p:spPr>
      </p:pic>
      <p:sp>
        <p:nvSpPr>
          <p:cNvPr id="5" name="Hộp Văn bản 4">
            <a:extLst>
              <a:ext uri="{FF2B5EF4-FFF2-40B4-BE49-F238E27FC236}">
                <a16:creationId xmlns:a16="http://schemas.microsoft.com/office/drawing/2014/main" id="{31A44145-7891-4998-8783-D8773A7A40EA}"/>
              </a:ext>
            </a:extLst>
          </p:cNvPr>
          <p:cNvSpPr txBox="1"/>
          <p:nvPr/>
        </p:nvSpPr>
        <p:spPr>
          <a:xfrm>
            <a:off x="713250" y="1232589"/>
            <a:ext cx="4271962" cy="523220"/>
          </a:xfrm>
          <a:prstGeom prst="rect">
            <a:avLst/>
          </a:prstGeom>
          <a:noFill/>
        </p:spPr>
        <p:txBody>
          <a:bodyPr wrap="square" rtlCol="0">
            <a:spAutoFit/>
          </a:bodyPr>
          <a:lstStyle/>
          <a:p>
            <a:r>
              <a:rPr lang="en-US" dirty="0">
                <a:solidFill>
                  <a:schemeClr val="tx1"/>
                </a:solidFill>
              </a:rPr>
              <a:t>Theo </a:t>
            </a:r>
            <a:r>
              <a:rPr lang="en-US" dirty="0" err="1">
                <a:solidFill>
                  <a:schemeClr val="tx1"/>
                </a:solidFill>
              </a:rPr>
              <a:t>toán</a:t>
            </a:r>
            <a:r>
              <a:rPr lang="en-US" dirty="0">
                <a:solidFill>
                  <a:schemeClr val="tx1"/>
                </a:solidFill>
              </a:rPr>
              <a:t> </a:t>
            </a:r>
            <a:r>
              <a:rPr lang="en-US" dirty="0" err="1">
                <a:solidFill>
                  <a:schemeClr val="tx1"/>
                </a:solidFill>
              </a:rPr>
              <a:t>học</a:t>
            </a:r>
            <a:r>
              <a:rPr lang="en-US" dirty="0">
                <a:solidFill>
                  <a:schemeClr val="tx1"/>
                </a:solidFill>
              </a:rPr>
              <a:t>, </a:t>
            </a:r>
            <a:r>
              <a:rPr lang="en-US" dirty="0" err="1">
                <a:solidFill>
                  <a:schemeClr val="tx1"/>
                </a:solidFill>
              </a:rPr>
              <a:t>điểm</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sự</a:t>
            </a:r>
            <a:r>
              <a:rPr lang="en-US" dirty="0">
                <a:solidFill>
                  <a:schemeClr val="tx1"/>
                </a:solidFill>
              </a:rPr>
              <a:t> </a:t>
            </a:r>
            <a:r>
              <a:rPr lang="en-US" dirty="0" err="1">
                <a:solidFill>
                  <a:schemeClr val="tx1"/>
                </a:solidFill>
              </a:rPr>
              <a:t>biến</a:t>
            </a:r>
            <a:r>
              <a:rPr lang="en-US" dirty="0">
                <a:solidFill>
                  <a:schemeClr val="tx1"/>
                </a:solidFill>
              </a:rPr>
              <a:t> </a:t>
            </a:r>
            <a:r>
              <a:rPr lang="en-US" dirty="0" err="1">
                <a:solidFill>
                  <a:schemeClr val="tx1"/>
                </a:solidFill>
              </a:rPr>
              <a:t>đổi</a:t>
            </a:r>
            <a:r>
              <a:rPr lang="en-US" dirty="0">
                <a:solidFill>
                  <a:schemeClr val="tx1"/>
                </a:solidFill>
              </a:rPr>
              <a:t> </a:t>
            </a:r>
            <a:r>
              <a:rPr lang="en-US" dirty="0" err="1">
                <a:solidFill>
                  <a:schemeClr val="tx1"/>
                </a:solidFill>
              </a:rPr>
              <a:t>mức</a:t>
            </a:r>
            <a:r>
              <a:rPr lang="en-US" dirty="0">
                <a:solidFill>
                  <a:schemeClr val="tx1"/>
                </a:solidFill>
              </a:rPr>
              <a:t> </a:t>
            </a:r>
            <a:r>
              <a:rPr lang="en-US" dirty="0" err="1">
                <a:solidFill>
                  <a:schemeClr val="tx1"/>
                </a:solidFill>
              </a:rPr>
              <a:t>xám</a:t>
            </a:r>
            <a:r>
              <a:rPr lang="en-US" dirty="0">
                <a:solidFill>
                  <a:schemeClr val="tx1"/>
                </a:solidFill>
              </a:rPr>
              <a:t> u(x) </a:t>
            </a:r>
            <a:r>
              <a:rPr lang="en-US" dirty="0" err="1">
                <a:solidFill>
                  <a:schemeClr val="tx1"/>
                </a:solidFill>
              </a:rPr>
              <a:t>một</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đột</a:t>
            </a:r>
            <a:r>
              <a:rPr lang="en-US" dirty="0">
                <a:solidFill>
                  <a:schemeClr val="tx1"/>
                </a:solidFill>
              </a:rPr>
              <a:t> </a:t>
            </a:r>
            <a:r>
              <a:rPr lang="en-US" dirty="0" err="1">
                <a:solidFill>
                  <a:schemeClr val="tx1"/>
                </a:solidFill>
              </a:rPr>
              <a:t>ngột</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dưới</a:t>
            </a:r>
            <a:endParaRPr lang="en-US" dirty="0">
              <a:solidFill>
                <a:schemeClr val="tx1"/>
              </a:solidFill>
            </a:endParaRPr>
          </a:p>
        </p:txBody>
      </p:sp>
      <p:sp>
        <p:nvSpPr>
          <p:cNvPr id="3" name="Chỗ dành sẵn cho Số hiệu Bản chiếu 2">
            <a:extLst>
              <a:ext uri="{FF2B5EF4-FFF2-40B4-BE49-F238E27FC236}">
                <a16:creationId xmlns:a16="http://schemas.microsoft.com/office/drawing/2014/main" id="{4D0D8CEB-7827-4E97-A4F9-A1707E4865E4}"/>
              </a:ext>
            </a:extLst>
          </p:cNvPr>
          <p:cNvSpPr>
            <a:spLocks noGrp="1"/>
          </p:cNvSpPr>
          <p:nvPr>
            <p:ph type="sldNum" sz="quarter" idx="11"/>
          </p:nvPr>
        </p:nvSpPr>
        <p:spPr/>
        <p:txBody>
          <a:bodyPr/>
          <a:lstStyle/>
          <a:p>
            <a:fld id="{02D76CAB-BAFC-4158-88F7-55F12F77BF20}" type="slidenum">
              <a:rPr lang="en-US" smtClean="0"/>
              <a:t>6</a:t>
            </a:fld>
            <a:endParaRPr lang="en-US"/>
          </a:p>
        </p:txBody>
      </p:sp>
    </p:spTree>
    <p:extLst>
      <p:ext uri="{BB962C8B-B14F-4D97-AF65-F5344CB8AC3E}">
        <p14:creationId xmlns:p14="http://schemas.microsoft.com/office/powerpoint/2010/main" val="1347675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62131" y="56760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EGDE DETECTION</a:t>
            </a:r>
            <a:endParaRPr dirty="0">
              <a:latin typeface="+mn-lt"/>
            </a:endParaRPr>
          </a:p>
        </p:txBody>
      </p:sp>
      <p:sp>
        <p:nvSpPr>
          <p:cNvPr id="403" name="Google Shape;403;p39"/>
          <p:cNvSpPr txBox="1">
            <a:spLocks noGrp="1"/>
          </p:cNvSpPr>
          <p:nvPr>
            <p:ph type="subTitle" idx="1"/>
          </p:nvPr>
        </p:nvSpPr>
        <p:spPr>
          <a:xfrm>
            <a:off x="984713" y="1216560"/>
            <a:ext cx="498031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b="1" dirty="0" err="1">
                <a:solidFill>
                  <a:schemeClr val="tx2">
                    <a:lumMod val="75000"/>
                  </a:schemeClr>
                </a:solidFill>
                <a:latin typeface="+mn-lt"/>
              </a:rPr>
              <a:t>Phát</a:t>
            </a:r>
            <a:r>
              <a:rPr lang="en-US" sz="1400" b="1" dirty="0">
                <a:solidFill>
                  <a:schemeClr val="tx2">
                    <a:lumMod val="75000"/>
                  </a:schemeClr>
                </a:solidFill>
                <a:latin typeface="+mn-lt"/>
              </a:rPr>
              <a:t> </a:t>
            </a:r>
            <a:r>
              <a:rPr lang="en-US" sz="1400" b="1" dirty="0" err="1">
                <a:solidFill>
                  <a:schemeClr val="tx2">
                    <a:lumMod val="75000"/>
                  </a:schemeClr>
                </a:solidFill>
                <a:latin typeface="+mn-lt"/>
              </a:rPr>
              <a:t>hiện</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cạnh-tìm</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a:t>
            </a:r>
            <a:r>
              <a:rPr lang="en-US" sz="1400" b="1" dirty="0">
                <a:solidFill>
                  <a:schemeClr val="tx2">
                    <a:lumMod val="75000"/>
                  </a:schemeClr>
                </a:solidFill>
                <a:latin typeface="+mn-lt"/>
              </a:rPr>
              <a:t>:</a:t>
            </a:r>
          </a:p>
          <a:p>
            <a:pPr marL="285750" lvl="0" indent="-285750" algn="l" rtl="0">
              <a:spcBef>
                <a:spcPts val="0"/>
              </a:spcBef>
              <a:spcAft>
                <a:spcPts val="0"/>
              </a:spcAft>
              <a:buClr>
                <a:schemeClr val="tx1"/>
              </a:buClr>
              <a:buFont typeface="Wingdings" panose="05000000000000000000" pitchFamily="2" charset="2"/>
              <a:buChar char="§"/>
            </a:pP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lên</a:t>
            </a:r>
            <a:r>
              <a:rPr lang="en-US" sz="1400" dirty="0">
                <a:latin typeface="+mn-lt"/>
              </a:rPr>
              <a:t> </a:t>
            </a:r>
            <a:r>
              <a:rPr lang="en-US" sz="1400" dirty="0" err="1">
                <a:latin typeface="+mn-lt"/>
              </a:rPr>
              <a:t>những</a:t>
            </a:r>
            <a:r>
              <a:rPr lang="en-US" sz="1400" dirty="0">
                <a:latin typeface="+mn-lt"/>
              </a:rPr>
              <a:t> </a:t>
            </a:r>
            <a:r>
              <a:rPr lang="en-US" sz="1400" dirty="0" err="1">
                <a:latin typeface="+mn-lt"/>
              </a:rPr>
              <a:t>điểm</a:t>
            </a:r>
            <a:r>
              <a:rPr lang="en-US" sz="1400" dirty="0">
                <a:latin typeface="+mn-lt"/>
              </a:rPr>
              <a:t> </a:t>
            </a:r>
            <a:r>
              <a:rPr lang="en-US" sz="1400" dirty="0" err="1">
                <a:latin typeface="+mn-lt"/>
              </a:rPr>
              <a:t>ảnh</a:t>
            </a:r>
            <a:r>
              <a:rPr lang="en-US" sz="1400" dirty="0">
                <a:latin typeface="+mn-lt"/>
              </a:rPr>
              <a:t> </a:t>
            </a:r>
            <a:r>
              <a:rPr lang="en-US" sz="1400" dirty="0" err="1">
                <a:latin typeface="+mn-lt"/>
              </a:rPr>
              <a:t>mà</a:t>
            </a:r>
            <a:r>
              <a:rPr lang="en-US" sz="1400" dirty="0">
                <a:latin typeface="+mn-lt"/>
              </a:rPr>
              <a:t> </a:t>
            </a:r>
            <a:r>
              <a:rPr lang="en-US" sz="1400" dirty="0" err="1">
                <a:latin typeface="+mn-lt"/>
              </a:rPr>
              <a:t>tại</a:t>
            </a:r>
            <a:r>
              <a:rPr lang="en-US" sz="1400" dirty="0">
                <a:latin typeface="+mn-lt"/>
              </a:rPr>
              <a:t> </a:t>
            </a:r>
            <a:r>
              <a:rPr lang="en-US" sz="1400" dirty="0" err="1">
                <a:latin typeface="+mn-lt"/>
              </a:rPr>
              <a:t>đó</a:t>
            </a:r>
            <a:r>
              <a:rPr lang="en-US" sz="1400" dirty="0">
                <a:latin typeface="+mn-lt"/>
              </a:rPr>
              <a:t> </a:t>
            </a:r>
            <a:r>
              <a:rPr lang="en-US" sz="1400" dirty="0" err="1">
                <a:latin typeface="+mn-lt"/>
              </a:rPr>
              <a:t>có</a:t>
            </a:r>
            <a:r>
              <a:rPr lang="en-US" sz="1400" dirty="0">
                <a:latin typeface="+mn-lt"/>
              </a:rPr>
              <a:t> </a:t>
            </a:r>
            <a:r>
              <a:rPr lang="en-US" sz="1400" dirty="0" err="1">
                <a:latin typeface="+mn-lt"/>
              </a:rPr>
              <a:t>sự</a:t>
            </a:r>
            <a:r>
              <a:rPr lang="en-US" sz="1400" dirty="0">
                <a:latin typeface="+mn-lt"/>
              </a:rPr>
              <a:t> </a:t>
            </a:r>
            <a:r>
              <a:rPr lang="en-US" sz="1400" dirty="0" err="1">
                <a:latin typeface="+mn-lt"/>
              </a:rPr>
              <a:t>biến</a:t>
            </a:r>
            <a:r>
              <a:rPr lang="en-US" sz="1400" dirty="0">
                <a:latin typeface="+mn-lt"/>
              </a:rPr>
              <a:t> </a:t>
            </a:r>
            <a:r>
              <a:rPr lang="en-US" sz="1400" dirty="0" err="1">
                <a:latin typeface="+mn-lt"/>
              </a:rPr>
              <a:t>đổi</a:t>
            </a:r>
            <a:r>
              <a:rPr lang="en-US" sz="1400" dirty="0">
                <a:latin typeface="+mn-lt"/>
              </a:rPr>
              <a:t> </a:t>
            </a:r>
            <a:r>
              <a:rPr lang="en-US" sz="1400" dirty="0" err="1">
                <a:latin typeface="+mn-lt"/>
              </a:rPr>
              <a:t>lớn</a:t>
            </a:r>
            <a:r>
              <a:rPr lang="en-US" sz="1400" dirty="0">
                <a:latin typeface="+mn-lt"/>
              </a:rPr>
              <a:t> </a:t>
            </a:r>
            <a:r>
              <a:rPr lang="en-US" sz="1400" dirty="0" err="1">
                <a:latin typeface="+mn-lt"/>
              </a:rPr>
              <a:t>về</a:t>
            </a:r>
            <a:r>
              <a:rPr lang="en-US" sz="1400" dirty="0">
                <a:latin typeface="+mn-lt"/>
              </a:rPr>
              <a:t> </a:t>
            </a:r>
            <a:r>
              <a:rPr lang="en-US" sz="1400" dirty="0" err="1">
                <a:latin typeface="+mn-lt"/>
              </a:rPr>
              <a:t>giá</a:t>
            </a:r>
            <a:r>
              <a:rPr lang="en-US" sz="1400" dirty="0">
                <a:latin typeface="+mn-lt"/>
              </a:rPr>
              <a:t> </a:t>
            </a:r>
            <a:r>
              <a:rPr lang="en-US" sz="1400" dirty="0" err="1">
                <a:latin typeface="+mn-lt"/>
              </a:rPr>
              <a:t>trị</a:t>
            </a:r>
            <a:r>
              <a:rPr lang="en-US" sz="1400" dirty="0">
                <a:latin typeface="+mn-lt"/>
              </a:rPr>
              <a:t> </a:t>
            </a:r>
            <a:r>
              <a:rPr lang="en-US" sz="1400" dirty="0" err="1">
                <a:latin typeface="+mn-lt"/>
              </a:rPr>
              <a:t>độ</a:t>
            </a:r>
            <a:r>
              <a:rPr lang="en-US" sz="1400" dirty="0">
                <a:latin typeface="+mn-lt"/>
              </a:rPr>
              <a:t> </a:t>
            </a:r>
            <a:r>
              <a:rPr lang="en-US" sz="1400" dirty="0" err="1">
                <a:latin typeface="+mn-lt"/>
              </a:rPr>
              <a:t>sáng</a:t>
            </a:r>
            <a:r>
              <a:rPr lang="en-US" sz="1400" dirty="0">
                <a:latin typeface="+mn-lt"/>
              </a:rPr>
              <a:t>.</a:t>
            </a:r>
          </a:p>
          <a:p>
            <a:pPr marL="285750" lvl="0" indent="-285750" algn="l" rtl="0">
              <a:spcBef>
                <a:spcPts val="0"/>
              </a:spcBef>
              <a:spcAft>
                <a:spcPts val="0"/>
              </a:spcAft>
              <a:buClr>
                <a:schemeClr val="tx1"/>
              </a:buClr>
              <a:buFont typeface="Wingdings" panose="05000000000000000000" pitchFamily="2" charset="2"/>
              <a:buChar char="§"/>
            </a:pP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được</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khác</a:t>
            </a:r>
            <a:r>
              <a:rPr lang="en-US" sz="1400" dirty="0">
                <a:latin typeface="+mn-lt"/>
              </a:rPr>
              <a:t> </a:t>
            </a:r>
            <a:r>
              <a:rPr lang="en-US" sz="1400" dirty="0" err="1">
                <a:latin typeface="+mn-lt"/>
              </a:rPr>
              <a:t>nhau</a:t>
            </a:r>
            <a:r>
              <a:rPr lang="en-US" sz="1400" dirty="0">
                <a:latin typeface="+mn-lt"/>
              </a:rPr>
              <a:t> </a:t>
            </a:r>
            <a:r>
              <a:rPr lang="en-US" sz="1400" dirty="0" err="1">
                <a:latin typeface="+mn-lt"/>
              </a:rPr>
              <a:t>của</a:t>
            </a:r>
            <a:r>
              <a:rPr lang="en-US" sz="1400" dirty="0">
                <a:latin typeface="+mn-lt"/>
              </a:rPr>
              <a:t> </a:t>
            </a:r>
            <a:r>
              <a:rPr lang="en-US" sz="1400" dirty="0" err="1">
                <a:latin typeface="+mn-lt"/>
              </a:rPr>
              <a:t>ảnh</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có</a:t>
            </a:r>
            <a:r>
              <a:rPr lang="en-US" sz="1400" dirty="0">
                <a:latin typeface="+mn-lt"/>
              </a:rPr>
              <a:t> </a:t>
            </a:r>
            <a:r>
              <a:rPr lang="en-US" sz="1400" dirty="0" err="1">
                <a:latin typeface="+mn-lt"/>
              </a:rPr>
              <a:t>sự</a:t>
            </a:r>
            <a:r>
              <a:rPr lang="en-US" sz="1400" dirty="0">
                <a:latin typeface="+mn-lt"/>
              </a:rPr>
              <a:t> </a:t>
            </a:r>
            <a:r>
              <a:rPr lang="en-US" sz="1400" dirty="0" err="1">
                <a:latin typeface="+mn-lt"/>
              </a:rPr>
              <a:t>biến</a:t>
            </a:r>
            <a:r>
              <a:rPr lang="en-US" sz="1400" dirty="0">
                <a:latin typeface="+mn-lt"/>
              </a:rPr>
              <a:t> </a:t>
            </a:r>
            <a:r>
              <a:rPr lang="en-US" sz="1400" dirty="0" err="1">
                <a:latin typeface="+mn-lt"/>
              </a:rPr>
              <a:t>thiên</a:t>
            </a:r>
            <a:r>
              <a:rPr lang="en-US" sz="1400" dirty="0">
                <a:latin typeface="+mn-lt"/>
              </a:rPr>
              <a:t> </a:t>
            </a:r>
            <a:r>
              <a:rPr lang="en-US" sz="1400" dirty="0" err="1">
                <a:latin typeface="+mn-lt"/>
              </a:rPr>
              <a:t>độ</a:t>
            </a:r>
            <a:r>
              <a:rPr lang="en-US" sz="1400" dirty="0">
                <a:latin typeface="+mn-lt"/>
              </a:rPr>
              <a:t> </a:t>
            </a:r>
            <a:r>
              <a:rPr lang="en-US" sz="1400" dirty="0" err="1">
                <a:latin typeface="+mn-lt"/>
              </a:rPr>
              <a:t>sáng</a:t>
            </a:r>
            <a:r>
              <a:rPr lang="en-US" sz="1400" dirty="0">
                <a:latin typeface="+mn-lt"/>
              </a:rPr>
              <a:t> </a:t>
            </a:r>
            <a:r>
              <a:rPr lang="en-US" sz="1400" dirty="0" err="1">
                <a:latin typeface="+mn-lt"/>
              </a:rPr>
              <a:t>của</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là</a:t>
            </a:r>
            <a:r>
              <a:rPr lang="en-US" sz="1400" dirty="0">
                <a:latin typeface="+mn-lt"/>
              </a:rPr>
              <a:t> </a:t>
            </a:r>
            <a:r>
              <a:rPr lang="en-US" sz="1400" dirty="0" err="1">
                <a:latin typeface="+mn-lt"/>
              </a:rPr>
              <a:t>đều</a:t>
            </a:r>
            <a:r>
              <a:rPr lang="en-US" sz="1400" dirty="0">
                <a:latin typeface="+mn-lt"/>
              </a:rPr>
              <a:t> ) </a:t>
            </a:r>
            <a:r>
              <a:rPr lang="en-US" sz="1400" dirty="0" err="1">
                <a:latin typeface="+mn-lt"/>
              </a:rPr>
              <a:t>thì</a:t>
            </a:r>
            <a:r>
              <a:rPr lang="en-US" sz="1400" dirty="0">
                <a:latin typeface="+mn-lt"/>
              </a:rPr>
              <a:t> </a:t>
            </a:r>
            <a:r>
              <a:rPr lang="en-US" sz="1400" dirty="0" err="1">
                <a:latin typeface="+mn-lt"/>
              </a:rPr>
              <a:t>có</a:t>
            </a:r>
            <a:r>
              <a:rPr lang="en-US" sz="1400" dirty="0">
                <a:latin typeface="+mn-lt"/>
              </a:rPr>
              <a:t> </a:t>
            </a:r>
            <a:r>
              <a:rPr lang="en-US" sz="1400" dirty="0" err="1">
                <a:latin typeface="+mn-lt"/>
              </a:rPr>
              <a:t>nghĩa</a:t>
            </a:r>
            <a:r>
              <a:rPr lang="en-US" sz="1400" dirty="0">
                <a:latin typeface="+mn-lt"/>
              </a:rPr>
              <a:t> </a:t>
            </a:r>
            <a:r>
              <a:rPr lang="en-US" sz="1400" dirty="0" err="1">
                <a:latin typeface="+mn-lt"/>
              </a:rPr>
              <a:t>là</a:t>
            </a:r>
            <a:r>
              <a:rPr lang="en-US" sz="1400" dirty="0">
                <a:latin typeface="+mn-lt"/>
              </a:rPr>
              <a:t> </a:t>
            </a: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bật</a:t>
            </a:r>
            <a:r>
              <a:rPr lang="en-US" sz="1400" dirty="0">
                <a:latin typeface="+mn-lt"/>
              </a:rPr>
              <a:t> </a:t>
            </a:r>
            <a:r>
              <a:rPr lang="en-US" sz="1400" dirty="0" err="1">
                <a:latin typeface="+mn-lt"/>
              </a:rPr>
              <a:t>được</a:t>
            </a:r>
            <a:r>
              <a:rPr lang="en-US" sz="1400" dirty="0">
                <a:latin typeface="+mn-lt"/>
              </a:rPr>
              <a:t> </a:t>
            </a:r>
            <a:r>
              <a:rPr lang="en-US" sz="1400" dirty="0" err="1">
                <a:latin typeface="+mn-lt"/>
              </a:rPr>
              <a:t>cạnh</a:t>
            </a:r>
            <a:r>
              <a:rPr lang="en-US" sz="1400" dirty="0">
                <a:latin typeface="+mn-lt"/>
              </a:rPr>
              <a:t> </a:t>
            </a:r>
            <a:r>
              <a:rPr lang="en-US" sz="1400" dirty="0" err="1">
                <a:latin typeface="+mn-lt"/>
              </a:rPr>
              <a:t>của</a:t>
            </a:r>
            <a:r>
              <a:rPr lang="en-US" sz="1400" dirty="0">
                <a:latin typeface="+mn-lt"/>
              </a:rPr>
              <a:t> </a:t>
            </a:r>
            <a:r>
              <a:rPr lang="en-US" sz="1400" dirty="0" err="1">
                <a:latin typeface="+mn-lt"/>
              </a:rPr>
              <a:t>ảnh</a:t>
            </a:r>
            <a:r>
              <a:rPr lang="en-US" sz="1400" dirty="0">
                <a:latin typeface="+mn-lt"/>
              </a:rPr>
              <a:t>.</a:t>
            </a:r>
          </a:p>
          <a:p>
            <a:pPr marL="0" lvl="0" indent="0" algn="l" rtl="0">
              <a:spcBef>
                <a:spcPts val="0"/>
              </a:spcBef>
              <a:spcAft>
                <a:spcPts val="0"/>
              </a:spcAft>
              <a:buNone/>
            </a:pPr>
            <a:r>
              <a:rPr lang="en-US" sz="1400" b="1" dirty="0" err="1">
                <a:solidFill>
                  <a:schemeClr val="tx2">
                    <a:lumMod val="75000"/>
                  </a:schemeClr>
                </a:solidFill>
                <a:latin typeface="+mn-lt"/>
              </a:rPr>
              <a:t>Các</a:t>
            </a:r>
            <a:r>
              <a:rPr lang="en-US" sz="1400" b="1" dirty="0">
                <a:solidFill>
                  <a:schemeClr val="tx2">
                    <a:lumMod val="75000"/>
                  </a:schemeClr>
                </a:solidFill>
                <a:latin typeface="+mn-lt"/>
              </a:rPr>
              <a:t> </a:t>
            </a:r>
            <a:r>
              <a:rPr lang="en-US" sz="1400" b="1" dirty="0" err="1">
                <a:solidFill>
                  <a:schemeClr val="tx2">
                    <a:lumMod val="75000"/>
                  </a:schemeClr>
                </a:solidFill>
                <a:latin typeface="+mn-lt"/>
              </a:rPr>
              <a:t>phương</a:t>
            </a:r>
            <a:r>
              <a:rPr lang="en-US" sz="1400" b="1" dirty="0">
                <a:solidFill>
                  <a:schemeClr val="tx2">
                    <a:lumMod val="75000"/>
                  </a:schemeClr>
                </a:solidFill>
                <a:latin typeface="+mn-lt"/>
              </a:rPr>
              <a:t> </a:t>
            </a:r>
            <a:r>
              <a:rPr lang="en-US" sz="1400" b="1" dirty="0" err="1">
                <a:solidFill>
                  <a:schemeClr val="tx2">
                    <a:lumMod val="75000"/>
                  </a:schemeClr>
                </a:solidFill>
                <a:latin typeface="+mn-lt"/>
              </a:rPr>
              <a:t>pháp</a:t>
            </a:r>
            <a:r>
              <a:rPr lang="en-US" sz="1400" b="1" dirty="0">
                <a:solidFill>
                  <a:schemeClr val="tx2">
                    <a:lumMod val="75000"/>
                  </a:schemeClr>
                </a:solidFill>
                <a:latin typeface="+mn-lt"/>
              </a:rPr>
              <a:t> </a:t>
            </a:r>
            <a:r>
              <a:rPr lang="en-US" sz="1400" b="1" dirty="0" err="1">
                <a:solidFill>
                  <a:schemeClr val="tx2">
                    <a:lumMod val="75000"/>
                  </a:schemeClr>
                </a:solidFill>
                <a:latin typeface="+mn-lt"/>
              </a:rPr>
              <a:t>tìm</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a:t>
            </a:r>
            <a:r>
              <a:rPr lang="en-US" sz="1400" b="1" dirty="0">
                <a:solidFill>
                  <a:schemeClr val="tx2">
                    <a:lumMod val="75000"/>
                  </a:schemeClr>
                </a:solidFill>
                <a:latin typeface="+mn-lt"/>
              </a:rPr>
              <a:t>:</a:t>
            </a: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Trực</a:t>
            </a:r>
            <a:r>
              <a:rPr lang="en-US" sz="1400" dirty="0">
                <a:latin typeface="+mn-lt"/>
              </a:rPr>
              <a:t> </a:t>
            </a:r>
            <a:r>
              <a:rPr lang="en-US" sz="1400" dirty="0" err="1">
                <a:latin typeface="+mn-lt"/>
              </a:rPr>
              <a:t>tiếp</a:t>
            </a:r>
            <a:endParaRPr lang="en-US" sz="1400" dirty="0">
              <a:latin typeface="+mn-lt"/>
            </a:endParaRPr>
          </a:p>
          <a:p>
            <a:pPr marL="742950" lvl="1" indent="-285750">
              <a:buClr>
                <a:schemeClr val="tx1"/>
              </a:buClr>
              <a:buFont typeface="Arial" panose="020B0604020202020204" pitchFamily="34" charset="0"/>
              <a:buChar char="•"/>
            </a:pPr>
            <a:r>
              <a:rPr lang="en-US" sz="1400" dirty="0">
                <a:latin typeface="+mn-lt"/>
              </a:rPr>
              <a:t>Robert</a:t>
            </a:r>
          </a:p>
          <a:p>
            <a:pPr marL="742950" lvl="1" indent="-285750">
              <a:buClr>
                <a:schemeClr val="tx1"/>
              </a:buClr>
              <a:buFont typeface="Arial" panose="020B0604020202020204" pitchFamily="34" charset="0"/>
              <a:buChar char="•"/>
            </a:pPr>
            <a:r>
              <a:rPr lang="en-US" sz="1400" dirty="0">
                <a:latin typeface="+mn-lt"/>
              </a:rPr>
              <a:t>Prewitt </a:t>
            </a:r>
          </a:p>
          <a:p>
            <a:pPr marL="742950" lvl="1" indent="-285750">
              <a:buClr>
                <a:schemeClr val="tx1"/>
              </a:buClr>
              <a:buFont typeface="Arial" panose="020B0604020202020204" pitchFamily="34" charset="0"/>
              <a:buChar char="•"/>
            </a:pPr>
            <a:r>
              <a:rPr lang="en-US" sz="1400" dirty="0">
                <a:latin typeface="+mn-lt"/>
              </a:rPr>
              <a:t>Sobel</a:t>
            </a:r>
          </a:p>
          <a:p>
            <a:pPr marL="742950" lvl="1" indent="-285750">
              <a:buClr>
                <a:schemeClr val="tx1"/>
              </a:buClr>
              <a:buFont typeface="Arial" panose="020B0604020202020204" pitchFamily="34" charset="0"/>
              <a:buChar char="•"/>
            </a:pPr>
            <a:r>
              <a:rPr lang="vi-VN" sz="1400" dirty="0" err="1">
                <a:latin typeface="+mn-lt"/>
              </a:rPr>
              <a:t>Laplace</a:t>
            </a:r>
            <a:r>
              <a:rPr lang="vi-VN" sz="1400" dirty="0">
                <a:latin typeface="+mn-lt"/>
              </a:rPr>
              <a:t> (</a:t>
            </a:r>
            <a:r>
              <a:rPr lang="vi-VN" sz="1400" dirty="0" err="1">
                <a:latin typeface="+mn-lt"/>
              </a:rPr>
              <a:t>Bậc</a:t>
            </a:r>
            <a:r>
              <a:rPr lang="vi-VN" sz="1400" dirty="0">
                <a:latin typeface="+mn-lt"/>
              </a:rPr>
              <a:t> 2)</a:t>
            </a:r>
            <a:endParaRPr lang="en-US" sz="1400" dirty="0">
              <a:latin typeface="+mn-lt"/>
            </a:endParaRPr>
          </a:p>
          <a:p>
            <a:pPr marL="742950" lvl="1" indent="-285750">
              <a:buClr>
                <a:schemeClr val="tx1"/>
              </a:buClr>
              <a:buFont typeface="Arial" panose="020B0604020202020204" pitchFamily="34" charset="0"/>
              <a:buChar char="•"/>
            </a:pPr>
            <a:r>
              <a:rPr lang="en-US" sz="1400" dirty="0">
                <a:latin typeface="+mn-lt"/>
              </a:rPr>
              <a:t>Canny ( </a:t>
            </a:r>
            <a:r>
              <a:rPr lang="en-US" sz="1400" dirty="0" err="1">
                <a:latin typeface="+mn-lt"/>
              </a:rPr>
              <a:t>Nâng</a:t>
            </a:r>
            <a:r>
              <a:rPr lang="en-US" sz="1400" dirty="0">
                <a:latin typeface="+mn-lt"/>
              </a:rPr>
              <a:t> </a:t>
            </a:r>
            <a:r>
              <a:rPr lang="en-US" sz="1400" dirty="0" err="1">
                <a:latin typeface="+mn-lt"/>
              </a:rPr>
              <a:t>cao</a:t>
            </a:r>
            <a:r>
              <a:rPr lang="en-US" sz="1400" dirty="0">
                <a:latin typeface="+mn-lt"/>
              </a:rPr>
              <a:t>)</a:t>
            </a: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Gián</a:t>
            </a:r>
            <a:r>
              <a:rPr lang="en-US" sz="1400" dirty="0">
                <a:latin typeface="+mn-lt"/>
              </a:rPr>
              <a:t> </a:t>
            </a:r>
            <a:r>
              <a:rPr lang="en-US" sz="1400" dirty="0" err="1">
                <a:latin typeface="+mn-lt"/>
              </a:rPr>
              <a:t>tiếp</a:t>
            </a:r>
            <a:endParaRPr lang="en-US" sz="1400" dirty="0">
              <a:latin typeface="+mn-lt"/>
            </a:endParaRP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Dựa</a:t>
            </a:r>
            <a:r>
              <a:rPr lang="en-US" sz="1400" dirty="0">
                <a:latin typeface="+mn-lt"/>
              </a:rPr>
              <a:t> </a:t>
            </a:r>
            <a:r>
              <a:rPr lang="en-US" sz="1400" dirty="0" err="1">
                <a:latin typeface="+mn-lt"/>
              </a:rPr>
              <a:t>vào</a:t>
            </a:r>
            <a:r>
              <a:rPr lang="en-US" sz="1400" dirty="0">
                <a:latin typeface="+mn-lt"/>
              </a:rPr>
              <a:t> </a:t>
            </a:r>
            <a:r>
              <a:rPr lang="en-US" sz="1400" dirty="0" err="1">
                <a:latin typeface="+mn-lt"/>
              </a:rPr>
              <a:t>trung</a:t>
            </a:r>
            <a:r>
              <a:rPr lang="en-US" sz="1400" dirty="0">
                <a:latin typeface="+mn-lt"/>
              </a:rPr>
              <a:t> </a:t>
            </a:r>
            <a:r>
              <a:rPr lang="en-US" sz="1400" dirty="0" err="1">
                <a:latin typeface="+mn-lt"/>
              </a:rPr>
              <a:t>bình</a:t>
            </a:r>
            <a:r>
              <a:rPr lang="en-US" sz="1400" dirty="0">
                <a:latin typeface="+mn-lt"/>
              </a:rPr>
              <a:t> </a:t>
            </a:r>
            <a:r>
              <a:rPr lang="en-US" sz="1400" dirty="0" err="1">
                <a:latin typeface="+mn-lt"/>
              </a:rPr>
              <a:t>cục</a:t>
            </a:r>
            <a:r>
              <a:rPr lang="en-US" sz="1400" dirty="0">
                <a:latin typeface="+mn-lt"/>
              </a:rPr>
              <a:t> </a:t>
            </a:r>
            <a:r>
              <a:rPr lang="en-US" sz="1400" dirty="0" err="1">
                <a:latin typeface="+mn-lt"/>
              </a:rPr>
              <a:t>bộ</a:t>
            </a:r>
            <a:endParaRPr lang="en-US" sz="1400" dirty="0">
              <a:latin typeface="+mn-lt"/>
            </a:endParaRP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Dựa</a:t>
            </a:r>
            <a:r>
              <a:rPr lang="en-US" sz="1400" dirty="0">
                <a:latin typeface="+mn-lt"/>
              </a:rPr>
              <a:t> </a:t>
            </a:r>
            <a:r>
              <a:rPr lang="en-US" sz="1400" dirty="0" err="1">
                <a:latin typeface="+mn-lt"/>
              </a:rPr>
              <a:t>vào</a:t>
            </a:r>
            <a:r>
              <a:rPr lang="en-US" sz="1400" dirty="0">
                <a:latin typeface="+mn-lt"/>
              </a:rPr>
              <a:t> </a:t>
            </a:r>
            <a:r>
              <a:rPr lang="en-US" sz="1400" dirty="0" err="1">
                <a:latin typeface="+mn-lt"/>
              </a:rPr>
              <a:t>các</a:t>
            </a:r>
            <a:r>
              <a:rPr lang="en-US" sz="1400" dirty="0">
                <a:latin typeface="+mn-lt"/>
              </a:rPr>
              <a:t> </a:t>
            </a:r>
            <a:r>
              <a:rPr lang="en-US" sz="1400" dirty="0" err="1">
                <a:latin typeface="+mn-lt"/>
              </a:rPr>
              <a:t>phép</a:t>
            </a:r>
            <a:r>
              <a:rPr lang="en-US" sz="1400" dirty="0">
                <a:latin typeface="+mn-lt"/>
              </a:rPr>
              <a:t> </a:t>
            </a:r>
            <a:r>
              <a:rPr lang="en-US" sz="1400" dirty="0" err="1">
                <a:latin typeface="+mn-lt"/>
              </a:rPr>
              <a:t>toán</a:t>
            </a:r>
            <a:r>
              <a:rPr lang="en-US" sz="1400" dirty="0">
                <a:latin typeface="+mn-lt"/>
              </a:rPr>
              <a:t> </a:t>
            </a:r>
            <a:r>
              <a:rPr lang="en-US" sz="1400" dirty="0" err="1">
                <a:latin typeface="+mn-lt"/>
              </a:rPr>
              <a:t>hình</a:t>
            </a:r>
            <a:r>
              <a:rPr lang="en-US" sz="1400" dirty="0">
                <a:latin typeface="+mn-lt"/>
              </a:rPr>
              <a:t> </a:t>
            </a:r>
            <a:r>
              <a:rPr lang="en-US" sz="1400" dirty="0" err="1">
                <a:latin typeface="+mn-lt"/>
              </a:rPr>
              <a:t>thái</a:t>
            </a:r>
            <a:endParaRPr lang="en-US" sz="14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45CA6A39-3C9A-4976-A992-E9F696BE2B9F}"/>
              </a:ext>
            </a:extLst>
          </p:cNvPr>
          <p:cNvSpPr>
            <a:spLocks noGrp="1"/>
          </p:cNvSpPr>
          <p:nvPr>
            <p:ph type="sldNum" sz="quarter" idx="11"/>
          </p:nvPr>
        </p:nvSpPr>
        <p:spPr/>
        <p:txBody>
          <a:bodyPr/>
          <a:lstStyle/>
          <a:p>
            <a:fld id="{02D76CAB-BAFC-4158-88F7-55F12F77BF20}" type="slidenum">
              <a:rPr lang="en-US" smtClean="0"/>
              <a:t>7</a:t>
            </a:fld>
            <a:endParaRPr lang="en-US"/>
          </a:p>
        </p:txBody>
      </p:sp>
    </p:spTree>
    <p:extLst>
      <p:ext uri="{BB962C8B-B14F-4D97-AF65-F5344CB8AC3E}">
        <p14:creationId xmlns:p14="http://schemas.microsoft.com/office/powerpoint/2010/main" val="257086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DETECTION</a:t>
            </a:r>
            <a:endParaRPr dirty="0">
              <a:latin typeface="+mn-lt"/>
            </a:endParaRPr>
          </a:p>
        </p:txBody>
      </p:sp>
      <p:sp>
        <p:nvSpPr>
          <p:cNvPr id="403" name="Google Shape;403;p39"/>
          <p:cNvSpPr txBox="1">
            <a:spLocks noGrp="1"/>
          </p:cNvSpPr>
          <p:nvPr>
            <p:ph type="subTitle" idx="1"/>
          </p:nvPr>
        </p:nvSpPr>
        <p:spPr>
          <a:xfrm>
            <a:off x="927563" y="1269519"/>
            <a:ext cx="4144499" cy="15216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dirty="0">
                <a:solidFill>
                  <a:schemeClr val="tx2">
                    <a:lumMod val="75000"/>
                  </a:schemeClr>
                </a:solidFill>
                <a:latin typeface="+mn-lt"/>
              </a:rPr>
              <a:t>Ý </a:t>
            </a:r>
            <a:r>
              <a:rPr lang="vi-VN" sz="1600" dirty="0" err="1">
                <a:solidFill>
                  <a:schemeClr val="tx2">
                    <a:lumMod val="75000"/>
                  </a:schemeClr>
                </a:solidFill>
                <a:latin typeface="+mn-lt"/>
              </a:rPr>
              <a:t>nghĩa</a:t>
            </a:r>
            <a:r>
              <a:rPr lang="vi-VN" sz="1600" dirty="0">
                <a:solidFill>
                  <a:schemeClr val="tx2">
                    <a:lumMod val="75000"/>
                  </a:schemeClr>
                </a:solidFill>
                <a:latin typeface="+mn-lt"/>
              </a:rPr>
              <a:t> </a:t>
            </a:r>
            <a:r>
              <a:rPr lang="vi-VN" sz="1600" dirty="0" err="1">
                <a:solidFill>
                  <a:schemeClr val="tx2">
                    <a:lumMod val="75000"/>
                  </a:schemeClr>
                </a:solidFill>
                <a:latin typeface="+mn-lt"/>
              </a:rPr>
              <a:t>của</a:t>
            </a:r>
            <a:r>
              <a:rPr lang="vi-VN" sz="1600" dirty="0">
                <a:solidFill>
                  <a:schemeClr val="tx2">
                    <a:lumMod val="75000"/>
                  </a:schemeClr>
                </a:solidFill>
                <a:latin typeface="+mn-lt"/>
              </a:rPr>
              <a:t> </a:t>
            </a:r>
            <a:r>
              <a:rPr lang="vi-VN" sz="1600" dirty="0" err="1">
                <a:solidFill>
                  <a:schemeClr val="tx2">
                    <a:lumMod val="75000"/>
                  </a:schemeClr>
                </a:solidFill>
                <a:latin typeface="+mn-lt"/>
              </a:rPr>
              <a:t>bài</a:t>
            </a:r>
            <a:r>
              <a:rPr lang="vi-VN" sz="1600" dirty="0">
                <a:solidFill>
                  <a:schemeClr val="tx2">
                    <a:lumMod val="75000"/>
                  </a:schemeClr>
                </a:solidFill>
                <a:latin typeface="+mn-lt"/>
              </a:rPr>
              <a:t> </a:t>
            </a:r>
            <a:r>
              <a:rPr lang="vi-VN" sz="1600" dirty="0" err="1">
                <a:solidFill>
                  <a:schemeClr val="tx2">
                    <a:lumMod val="75000"/>
                  </a:schemeClr>
                </a:solidFill>
                <a:latin typeface="+mn-lt"/>
              </a:rPr>
              <a:t>toán</a:t>
            </a:r>
            <a:r>
              <a:rPr lang="vi-VN" sz="1600" dirty="0">
                <a:solidFill>
                  <a:schemeClr val="tx2">
                    <a:lumMod val="75000"/>
                  </a:schemeClr>
                </a:solidFill>
                <a:latin typeface="+mn-lt"/>
              </a:rPr>
              <a:t> </a:t>
            </a:r>
            <a:r>
              <a:rPr lang="vi-VN" sz="1600" dirty="0" err="1">
                <a:solidFill>
                  <a:schemeClr val="tx2">
                    <a:lumMod val="75000"/>
                  </a:schemeClr>
                </a:solidFill>
                <a:latin typeface="+mn-lt"/>
              </a:rPr>
              <a:t>phát</a:t>
            </a:r>
            <a:r>
              <a:rPr lang="vi-VN" sz="1600" dirty="0">
                <a:solidFill>
                  <a:schemeClr val="tx2">
                    <a:lumMod val="75000"/>
                  </a:schemeClr>
                </a:solidFill>
                <a:latin typeface="+mn-lt"/>
              </a:rPr>
              <a:t> </a:t>
            </a:r>
            <a:r>
              <a:rPr lang="vi-VN" sz="1600" dirty="0" err="1">
                <a:solidFill>
                  <a:schemeClr val="tx2">
                    <a:lumMod val="75000"/>
                  </a:schemeClr>
                </a:solidFill>
                <a:latin typeface="+mn-lt"/>
              </a:rPr>
              <a:t>hiện</a:t>
            </a:r>
            <a:r>
              <a:rPr lang="vi-VN" sz="1600" dirty="0">
                <a:solidFill>
                  <a:schemeClr val="tx2">
                    <a:lumMod val="75000"/>
                  </a:schemeClr>
                </a:solidFill>
                <a:latin typeface="+mn-lt"/>
              </a:rPr>
              <a:t> </a:t>
            </a:r>
            <a:r>
              <a:rPr lang="en-US" sz="1600" dirty="0" err="1">
                <a:solidFill>
                  <a:schemeClr val="tx2">
                    <a:lumMod val="75000"/>
                  </a:schemeClr>
                </a:solidFill>
                <a:latin typeface="+mn-lt"/>
              </a:rPr>
              <a:t>cạnh</a:t>
            </a:r>
            <a:r>
              <a:rPr lang="vi-VN" sz="1600" dirty="0">
                <a:solidFill>
                  <a:schemeClr val="tx2">
                    <a:lumMod val="75000"/>
                  </a:schemeClr>
                </a:solidFill>
                <a:latin typeface="+mn-lt"/>
              </a:rPr>
              <a:t>:</a:t>
            </a:r>
          </a:p>
          <a:p>
            <a:pPr marL="171450" lvl="0" indent="-171450" algn="l" rtl="0">
              <a:spcBef>
                <a:spcPts val="0"/>
              </a:spcBef>
              <a:spcAft>
                <a:spcPts val="0"/>
              </a:spcAft>
              <a:buClr>
                <a:schemeClr val="tx1"/>
              </a:buClr>
              <a:buFont typeface="Courier New" panose="02070309020205020404" pitchFamily="49" charset="0"/>
              <a:buChar char="o"/>
            </a:pPr>
            <a:r>
              <a:rPr lang="en-US" dirty="0" err="1">
                <a:latin typeface="+mn-lt"/>
              </a:rPr>
              <a:t>Cạnh</a:t>
            </a:r>
            <a:r>
              <a:rPr lang="en-US" dirty="0">
                <a:latin typeface="+mn-lt"/>
              </a:rPr>
              <a:t> </a:t>
            </a:r>
            <a:r>
              <a:rPr lang="vi-VN" dirty="0" err="1">
                <a:latin typeface="+mn-lt"/>
              </a:rPr>
              <a:t>là</a:t>
            </a:r>
            <a:r>
              <a:rPr lang="vi-VN" dirty="0">
                <a:latin typeface="+mn-lt"/>
              </a:rPr>
              <a:t> </a:t>
            </a:r>
            <a:r>
              <a:rPr lang="vi-VN" dirty="0" err="1">
                <a:latin typeface="+mn-lt"/>
              </a:rPr>
              <a:t>một</a:t>
            </a:r>
            <a:r>
              <a:rPr lang="vi-VN" dirty="0">
                <a:latin typeface="+mn-lt"/>
              </a:rPr>
              <a:t> </a:t>
            </a:r>
            <a:r>
              <a:rPr lang="vi-VN" dirty="0" err="1">
                <a:latin typeface="+mn-lt"/>
              </a:rPr>
              <a:t>loại</a:t>
            </a:r>
            <a:r>
              <a:rPr lang="vi-VN" dirty="0">
                <a:latin typeface="+mn-lt"/>
              </a:rPr>
              <a:t> </a:t>
            </a:r>
            <a:r>
              <a:rPr lang="vi-VN" dirty="0" err="1">
                <a:latin typeface="+mn-lt"/>
              </a:rPr>
              <a:t>đặc</a:t>
            </a:r>
            <a:r>
              <a:rPr lang="vi-VN" dirty="0">
                <a:latin typeface="+mn-lt"/>
              </a:rPr>
              <a:t> trưng </a:t>
            </a:r>
            <a:r>
              <a:rPr lang="vi-VN" dirty="0" err="1">
                <a:latin typeface="+mn-lt"/>
              </a:rPr>
              <a:t>cục</a:t>
            </a:r>
            <a:r>
              <a:rPr lang="vi-VN" dirty="0">
                <a:latin typeface="+mn-lt"/>
              </a:rPr>
              <a:t> </a:t>
            </a:r>
            <a:r>
              <a:rPr lang="vi-VN" dirty="0" err="1">
                <a:latin typeface="+mn-lt"/>
              </a:rPr>
              <a:t>bộ</a:t>
            </a:r>
            <a:r>
              <a:rPr lang="vi-VN" dirty="0">
                <a:latin typeface="+mn-lt"/>
              </a:rPr>
              <a:t> tiêu </a:t>
            </a:r>
            <a:r>
              <a:rPr lang="vi-VN" dirty="0" err="1">
                <a:latin typeface="+mn-lt"/>
              </a:rPr>
              <a:t>biểu</a:t>
            </a:r>
            <a:r>
              <a:rPr lang="vi-VN" dirty="0">
                <a:latin typeface="+mn-lt"/>
              </a:rPr>
              <a:t> trong phân </a:t>
            </a:r>
            <a:r>
              <a:rPr lang="vi-VN" dirty="0" err="1">
                <a:latin typeface="+mn-lt"/>
              </a:rPr>
              <a:t>tích</a:t>
            </a:r>
            <a:r>
              <a:rPr lang="vi-VN" dirty="0">
                <a:latin typeface="+mn-lt"/>
              </a:rPr>
              <a:t>, </a:t>
            </a:r>
            <a:r>
              <a:rPr lang="vi-VN" dirty="0" err="1">
                <a:latin typeface="+mn-lt"/>
              </a:rPr>
              <a:t>nhận</a:t>
            </a:r>
            <a:r>
              <a:rPr lang="vi-VN" dirty="0">
                <a:latin typeface="+mn-lt"/>
              </a:rPr>
              <a:t> </a:t>
            </a:r>
            <a:r>
              <a:rPr lang="vi-VN" dirty="0" err="1">
                <a:latin typeface="+mn-lt"/>
              </a:rPr>
              <a:t>dạng</a:t>
            </a:r>
            <a:r>
              <a:rPr lang="vi-VN" dirty="0">
                <a:latin typeface="+mn-lt"/>
              </a:rPr>
              <a:t> </a:t>
            </a:r>
            <a:r>
              <a:rPr lang="vi-VN" dirty="0" err="1">
                <a:latin typeface="+mn-lt"/>
              </a:rPr>
              <a:t>ảnh</a:t>
            </a:r>
            <a:r>
              <a:rPr lang="vi-VN" dirty="0">
                <a:latin typeface="+mn-lt"/>
              </a:rPr>
              <a:t>. </a:t>
            </a:r>
          </a:p>
          <a:p>
            <a:pPr marL="171450" lvl="0" indent="-171450" algn="l" rtl="0">
              <a:spcBef>
                <a:spcPts val="0"/>
              </a:spcBef>
              <a:spcAft>
                <a:spcPts val="0"/>
              </a:spcAft>
              <a:buClr>
                <a:schemeClr val="tx1"/>
              </a:buClr>
              <a:buFont typeface="Courier New" panose="02070309020205020404" pitchFamily="49" charset="0"/>
              <a:buChar char="o"/>
            </a:pPr>
            <a:r>
              <a:rPr lang="en-US" dirty="0" err="1">
                <a:latin typeface="+mn-lt"/>
              </a:rPr>
              <a:t>Cạnh</a:t>
            </a:r>
            <a:r>
              <a:rPr lang="en-US" dirty="0">
                <a:latin typeface="+mn-lt"/>
              </a:rPr>
              <a:t> </a:t>
            </a:r>
            <a:r>
              <a:rPr lang="vi-VN" dirty="0" err="1">
                <a:latin typeface="+mn-lt"/>
              </a:rPr>
              <a:t>giúp</a:t>
            </a:r>
            <a:r>
              <a:rPr lang="vi-VN" dirty="0">
                <a:latin typeface="+mn-lt"/>
              </a:rPr>
              <a:t> phân </a:t>
            </a:r>
            <a:r>
              <a:rPr lang="vi-VN" dirty="0" err="1">
                <a:latin typeface="+mn-lt"/>
              </a:rPr>
              <a:t>đoạn</a:t>
            </a:r>
            <a:r>
              <a:rPr lang="vi-VN" dirty="0">
                <a:latin typeface="+mn-lt"/>
              </a:rPr>
              <a:t> </a:t>
            </a:r>
            <a:r>
              <a:rPr lang="vi-VN" dirty="0" err="1">
                <a:latin typeface="+mn-lt"/>
              </a:rPr>
              <a:t>các</a:t>
            </a:r>
            <a:r>
              <a:rPr lang="vi-VN" dirty="0">
                <a:latin typeface="+mn-lt"/>
              </a:rPr>
              <a:t> </a:t>
            </a:r>
            <a:r>
              <a:rPr lang="vi-VN" dirty="0" err="1">
                <a:latin typeface="+mn-lt"/>
              </a:rPr>
              <a:t>vùng</a:t>
            </a:r>
            <a:r>
              <a:rPr lang="vi-VN" dirty="0">
                <a:latin typeface="+mn-lt"/>
              </a:rPr>
              <a:t> trong </a:t>
            </a:r>
            <a:r>
              <a:rPr lang="vi-VN" dirty="0" err="1">
                <a:latin typeface="+mn-lt"/>
              </a:rPr>
              <a:t>ảnh</a:t>
            </a:r>
            <a:r>
              <a:rPr lang="vi-VN" dirty="0">
                <a:latin typeface="+mn-lt"/>
              </a:rPr>
              <a:t> (</a:t>
            </a:r>
            <a:r>
              <a:rPr lang="vi-VN" dirty="0" err="1">
                <a:latin typeface="+mn-lt"/>
              </a:rPr>
              <a:t>xám</a:t>
            </a:r>
            <a:r>
              <a:rPr lang="vi-VN" dirty="0">
                <a:latin typeface="+mn-lt"/>
              </a:rPr>
              <a:t>, </a:t>
            </a:r>
            <a:r>
              <a:rPr lang="vi-VN" dirty="0" err="1">
                <a:latin typeface="+mn-lt"/>
              </a:rPr>
              <a:t>màu</a:t>
            </a:r>
            <a:r>
              <a:rPr lang="vi-VN" dirty="0">
                <a:latin typeface="+mn-lt"/>
              </a:rPr>
              <a:t>). </a:t>
            </a:r>
            <a:endParaRPr lang="en-US" dirty="0">
              <a:latin typeface="+mn-lt"/>
            </a:endParaRPr>
          </a:p>
          <a:p>
            <a:pPr marL="171450" lvl="0" indent="-171450" algn="l" rtl="0">
              <a:spcBef>
                <a:spcPts val="0"/>
              </a:spcBef>
              <a:spcAft>
                <a:spcPts val="0"/>
              </a:spcAft>
              <a:buClr>
                <a:schemeClr val="tx1"/>
              </a:buClr>
              <a:buFont typeface="Courier New" panose="02070309020205020404" pitchFamily="49" charset="0"/>
              <a:buChar char="o"/>
            </a:pPr>
            <a:endParaRPr lang="vi-VN" dirty="0">
              <a:latin typeface="+mn-lt"/>
            </a:endParaRPr>
          </a:p>
          <a:p>
            <a:pPr marL="171450" lvl="0" indent="-171450" algn="l" rtl="0">
              <a:spcBef>
                <a:spcPts val="0"/>
              </a:spcBef>
              <a:spcAft>
                <a:spcPts val="0"/>
              </a:spcAft>
              <a:buClr>
                <a:schemeClr val="tx1"/>
              </a:buClr>
              <a:buFont typeface="Wingdings" panose="05000000000000000000" pitchFamily="2" charset="2"/>
              <a:buChar char="Ø"/>
            </a:pPr>
            <a:r>
              <a:rPr lang="vi-VN" sz="1600" dirty="0" err="1">
                <a:latin typeface="+mn-lt"/>
              </a:rPr>
              <a:t>Sử</a:t>
            </a:r>
            <a:r>
              <a:rPr lang="vi-VN" sz="1600" dirty="0">
                <a:latin typeface="+mn-lt"/>
              </a:rPr>
              <a:t> </a:t>
            </a:r>
            <a:r>
              <a:rPr lang="vi-VN" sz="1600" dirty="0" err="1">
                <a:latin typeface="+mn-lt"/>
              </a:rPr>
              <a:t>dụng</a:t>
            </a:r>
            <a:r>
              <a:rPr lang="vi-VN" sz="1600" dirty="0">
                <a:latin typeface="+mn-lt"/>
              </a:rPr>
              <a:t> </a:t>
            </a:r>
            <a:r>
              <a:rPr lang="vi-VN" sz="1600" dirty="0" err="1">
                <a:latin typeface="+mn-lt"/>
              </a:rPr>
              <a:t>các</a:t>
            </a:r>
            <a:r>
              <a:rPr lang="vi-VN" sz="1600" dirty="0">
                <a:latin typeface="+mn-lt"/>
              </a:rPr>
              <a:t> </a:t>
            </a:r>
            <a:r>
              <a:rPr lang="vi-VN" sz="1600" dirty="0" err="1">
                <a:latin typeface="+mn-lt"/>
              </a:rPr>
              <a:t>vùng</a:t>
            </a:r>
            <a:r>
              <a:rPr lang="vi-VN" sz="1600" dirty="0">
                <a:latin typeface="+mn-lt"/>
              </a:rPr>
              <a:t> </a:t>
            </a:r>
            <a:r>
              <a:rPr lang="vi-VN" sz="1600" dirty="0" err="1">
                <a:latin typeface="+mn-lt"/>
              </a:rPr>
              <a:t>ảnh</a:t>
            </a:r>
            <a:r>
              <a:rPr lang="vi-VN" sz="1600" dirty="0">
                <a:latin typeface="+mn-lt"/>
              </a:rPr>
              <a:t> </a:t>
            </a:r>
            <a:r>
              <a:rPr lang="vi-VN" sz="1600" dirty="0" err="1">
                <a:latin typeface="+mn-lt"/>
              </a:rPr>
              <a:t>để</a:t>
            </a:r>
            <a:r>
              <a:rPr lang="vi-VN" sz="1600" dirty="0">
                <a:latin typeface="+mn-lt"/>
              </a:rPr>
              <a:t> </a:t>
            </a:r>
            <a:r>
              <a:rPr lang="vi-VN" sz="1600" dirty="0" err="1">
                <a:latin typeface="+mn-lt"/>
              </a:rPr>
              <a:t>tìm</a:t>
            </a:r>
            <a:r>
              <a:rPr lang="vi-VN" sz="1600" dirty="0">
                <a:latin typeface="+mn-lt"/>
              </a:rPr>
              <a:t> </a:t>
            </a:r>
            <a:r>
              <a:rPr lang="vi-VN" sz="1600" dirty="0" err="1">
                <a:latin typeface="+mn-lt"/>
              </a:rPr>
              <a:t>đường</a:t>
            </a:r>
            <a:r>
              <a:rPr lang="vi-VN" sz="1600" dirty="0">
                <a:latin typeface="+mn-lt"/>
              </a:rPr>
              <a:t> biên. </a:t>
            </a:r>
            <a:endParaRPr lang="en-US" sz="16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4">
            <a:extLst>
              <a:ext uri="{FF2B5EF4-FFF2-40B4-BE49-F238E27FC236}">
                <a16:creationId xmlns:a16="http://schemas.microsoft.com/office/drawing/2014/main" id="{CD4A6C16-556D-4216-BAB7-B76D647DAE5B}"/>
              </a:ext>
            </a:extLst>
          </p:cNvPr>
          <p:cNvPicPr>
            <a:picLocks noChangeAspect="1" noChangeArrowheads="1"/>
          </p:cNvPicPr>
          <p:nvPr/>
        </p:nvPicPr>
        <p:blipFill>
          <a:blip r:embed="rId3" cstate="print"/>
          <a:srcRect b="50095"/>
          <a:stretch>
            <a:fillRect/>
          </a:stretch>
        </p:blipFill>
        <p:spPr bwMode="auto">
          <a:xfrm>
            <a:off x="628650" y="2904802"/>
            <a:ext cx="7348669" cy="1865237"/>
          </a:xfrm>
          <a:prstGeom prst="rect">
            <a:avLst/>
          </a:prstGeom>
          <a:noFill/>
          <a:ln w="9525">
            <a:noFill/>
            <a:miter lim="800000"/>
            <a:headEnd/>
            <a:tailEnd/>
          </a:ln>
          <a:effectLst/>
        </p:spPr>
      </p:pic>
      <p:sp>
        <p:nvSpPr>
          <p:cNvPr id="2" name="Hộp Văn bản 1">
            <a:extLst>
              <a:ext uri="{FF2B5EF4-FFF2-40B4-BE49-F238E27FC236}">
                <a16:creationId xmlns:a16="http://schemas.microsoft.com/office/drawing/2014/main" id="{39E372A0-8DFD-4B30-B8D1-FBEF7378C690}"/>
              </a:ext>
            </a:extLst>
          </p:cNvPr>
          <p:cNvSpPr txBox="1"/>
          <p:nvPr/>
        </p:nvSpPr>
        <p:spPr>
          <a:xfrm>
            <a:off x="1346363" y="4345822"/>
            <a:ext cx="978694" cy="307777"/>
          </a:xfrm>
          <a:prstGeom prst="rect">
            <a:avLst/>
          </a:prstGeom>
          <a:noFill/>
        </p:spPr>
        <p:txBody>
          <a:bodyPr wrap="square" rtlCol="0">
            <a:spAutoFit/>
          </a:bodyPr>
          <a:lstStyle/>
          <a:p>
            <a:r>
              <a:rPr lang="en-US" dirty="0" err="1"/>
              <a:t>Ảnh</a:t>
            </a:r>
            <a:r>
              <a:rPr lang="en-US" dirty="0"/>
              <a:t> </a:t>
            </a:r>
            <a:r>
              <a:rPr lang="en-US" dirty="0" err="1"/>
              <a:t>gốc</a:t>
            </a:r>
            <a:endParaRPr lang="en-US" dirty="0"/>
          </a:p>
        </p:txBody>
      </p:sp>
      <p:sp>
        <p:nvSpPr>
          <p:cNvPr id="9" name="Hộp Văn bản 8">
            <a:extLst>
              <a:ext uri="{FF2B5EF4-FFF2-40B4-BE49-F238E27FC236}">
                <a16:creationId xmlns:a16="http://schemas.microsoft.com/office/drawing/2014/main" id="{CA467757-AD6D-4DDA-9454-6BB2B5FB14F8}"/>
              </a:ext>
            </a:extLst>
          </p:cNvPr>
          <p:cNvSpPr txBox="1"/>
          <p:nvPr/>
        </p:nvSpPr>
        <p:spPr>
          <a:xfrm>
            <a:off x="3968897" y="4345822"/>
            <a:ext cx="700087" cy="307777"/>
          </a:xfrm>
          <a:prstGeom prst="rect">
            <a:avLst/>
          </a:prstGeom>
          <a:noFill/>
        </p:spPr>
        <p:txBody>
          <a:bodyPr wrap="square">
            <a:spAutoFit/>
          </a:bodyPr>
          <a:lstStyle/>
          <a:p>
            <a:r>
              <a:rPr lang="en-US" dirty="0" err="1">
                <a:solidFill>
                  <a:schemeClr val="tx1"/>
                </a:solidFill>
              </a:rPr>
              <a:t>Cạnh</a:t>
            </a:r>
            <a:endParaRPr lang="en-US" dirty="0">
              <a:solidFill>
                <a:schemeClr val="tx1"/>
              </a:solidFill>
            </a:endParaRPr>
          </a:p>
        </p:txBody>
      </p:sp>
      <p:sp>
        <p:nvSpPr>
          <p:cNvPr id="13" name="Hộp Văn bản 12">
            <a:extLst>
              <a:ext uri="{FF2B5EF4-FFF2-40B4-BE49-F238E27FC236}">
                <a16:creationId xmlns:a16="http://schemas.microsoft.com/office/drawing/2014/main" id="{376D3ED3-EE82-46A6-B085-19CA1D0E7577}"/>
              </a:ext>
            </a:extLst>
          </p:cNvPr>
          <p:cNvSpPr txBox="1"/>
          <p:nvPr/>
        </p:nvSpPr>
        <p:spPr>
          <a:xfrm>
            <a:off x="5904545" y="4333956"/>
            <a:ext cx="1828800" cy="307777"/>
          </a:xfrm>
          <a:prstGeom prst="rect">
            <a:avLst/>
          </a:prstGeom>
          <a:noFill/>
        </p:spPr>
        <p:txBody>
          <a:bodyPr wrap="square">
            <a:spAutoFit/>
          </a:bodyPr>
          <a:lstStyle/>
          <a:p>
            <a:r>
              <a:rPr lang="en-US" dirty="0">
                <a:solidFill>
                  <a:schemeClr val="tx2"/>
                </a:solidFill>
              </a:rPr>
              <a:t>Hai </a:t>
            </a:r>
            <a:r>
              <a:rPr lang="en-US" dirty="0" err="1">
                <a:solidFill>
                  <a:schemeClr val="tx2"/>
                </a:solidFill>
              </a:rPr>
              <a:t>vùng</a:t>
            </a:r>
            <a:r>
              <a:rPr lang="en-US" dirty="0">
                <a:solidFill>
                  <a:schemeClr val="tx2"/>
                </a:solidFill>
              </a:rPr>
              <a:t> </a:t>
            </a:r>
            <a:r>
              <a:rPr lang="en-US" dirty="0" err="1">
                <a:solidFill>
                  <a:schemeClr val="tx2"/>
                </a:solidFill>
              </a:rPr>
              <a:t>phân</a:t>
            </a:r>
            <a:r>
              <a:rPr lang="en-US" dirty="0">
                <a:solidFill>
                  <a:schemeClr val="tx2"/>
                </a:solidFill>
              </a:rPr>
              <a:t> </a:t>
            </a:r>
            <a:r>
              <a:rPr lang="en-US" dirty="0" err="1">
                <a:solidFill>
                  <a:schemeClr val="tx2"/>
                </a:solidFill>
              </a:rPr>
              <a:t>tách</a:t>
            </a:r>
            <a:endParaRPr lang="en-US" dirty="0">
              <a:solidFill>
                <a:schemeClr val="tx2"/>
              </a:solidFill>
            </a:endParaRPr>
          </a:p>
        </p:txBody>
      </p:sp>
      <p:sp>
        <p:nvSpPr>
          <p:cNvPr id="4" name="Chỗ dành sẵn cho Số hiệu Bản chiếu 3">
            <a:extLst>
              <a:ext uri="{FF2B5EF4-FFF2-40B4-BE49-F238E27FC236}">
                <a16:creationId xmlns:a16="http://schemas.microsoft.com/office/drawing/2014/main" id="{DB1B1411-3FC7-4391-A925-A9D7D082F368}"/>
              </a:ext>
            </a:extLst>
          </p:cNvPr>
          <p:cNvSpPr>
            <a:spLocks noGrp="1"/>
          </p:cNvSpPr>
          <p:nvPr>
            <p:ph type="sldNum" sz="quarter" idx="11"/>
          </p:nvPr>
        </p:nvSpPr>
        <p:spPr/>
        <p:txBody>
          <a:bodyPr/>
          <a:lstStyle/>
          <a:p>
            <a:fld id="{02D76CAB-BAFC-4158-88F7-55F12F77BF20}" type="slidenum">
              <a:rPr lang="en-US" smtClean="0"/>
              <a:t>8</a:t>
            </a:fld>
            <a:endParaRPr lang="en-US"/>
          </a:p>
        </p:txBody>
      </p:sp>
    </p:spTree>
    <p:extLst>
      <p:ext uri="{BB962C8B-B14F-4D97-AF65-F5344CB8AC3E}">
        <p14:creationId xmlns:p14="http://schemas.microsoft.com/office/powerpoint/2010/main" val="420184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DETECTION</a:t>
            </a:r>
            <a:endParaRPr dirty="0">
              <a:latin typeface="+mn-lt"/>
            </a:endParaRPr>
          </a:p>
        </p:txBody>
      </p:sp>
      <p:sp>
        <p:nvSpPr>
          <p:cNvPr id="403" name="Google Shape;403;p39"/>
          <p:cNvSpPr txBox="1">
            <a:spLocks noGrp="1"/>
          </p:cNvSpPr>
          <p:nvPr>
            <p:ph type="subTitle" idx="1"/>
          </p:nvPr>
        </p:nvSpPr>
        <p:spPr>
          <a:xfrm>
            <a:off x="713250" y="1017515"/>
            <a:ext cx="4144499" cy="7589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a:solidFill>
                  <a:schemeClr val="tx2">
                    <a:lumMod val="75000"/>
                  </a:schemeClr>
                </a:solidFill>
                <a:latin typeface="+mn-lt"/>
              </a:rPr>
              <a:t>Khó</a:t>
            </a:r>
            <a:r>
              <a:rPr lang="en-US" sz="1600" dirty="0">
                <a:solidFill>
                  <a:schemeClr val="tx2">
                    <a:lumMod val="75000"/>
                  </a:schemeClr>
                </a:solidFill>
                <a:latin typeface="+mn-lt"/>
              </a:rPr>
              <a:t> </a:t>
            </a:r>
            <a:r>
              <a:rPr lang="en-US" sz="1600" dirty="0" err="1">
                <a:solidFill>
                  <a:schemeClr val="tx2">
                    <a:lumMod val="75000"/>
                  </a:schemeClr>
                </a:solidFill>
                <a:latin typeface="+mn-lt"/>
              </a:rPr>
              <a:t>khăn</a:t>
            </a:r>
            <a:r>
              <a:rPr lang="en-US" sz="1600" dirty="0">
                <a:solidFill>
                  <a:schemeClr val="tx2">
                    <a:lumMod val="75000"/>
                  </a:schemeClr>
                </a:solidFill>
                <a:latin typeface="+mn-lt"/>
              </a:rPr>
              <a:t> </a:t>
            </a:r>
            <a:r>
              <a:rPr lang="en-US" sz="1600" dirty="0" err="1">
                <a:solidFill>
                  <a:schemeClr val="tx2">
                    <a:lumMod val="75000"/>
                  </a:schemeClr>
                </a:solidFill>
                <a:latin typeface="+mn-lt"/>
              </a:rPr>
              <a:t>của</a:t>
            </a:r>
            <a:r>
              <a:rPr lang="en-US" sz="1600" dirty="0">
                <a:solidFill>
                  <a:schemeClr val="tx2">
                    <a:lumMod val="75000"/>
                  </a:schemeClr>
                </a:solidFill>
                <a:latin typeface="+mn-lt"/>
              </a:rPr>
              <a:t> </a:t>
            </a:r>
            <a:r>
              <a:rPr lang="en-US" sz="1600" dirty="0" err="1">
                <a:solidFill>
                  <a:schemeClr val="tx2">
                    <a:lumMod val="75000"/>
                  </a:schemeClr>
                </a:solidFill>
                <a:latin typeface="+mn-lt"/>
              </a:rPr>
              <a:t>bài</a:t>
            </a:r>
            <a:r>
              <a:rPr lang="en-US" sz="1600" dirty="0">
                <a:solidFill>
                  <a:schemeClr val="tx2">
                    <a:lumMod val="75000"/>
                  </a:schemeClr>
                </a:solidFill>
                <a:latin typeface="+mn-lt"/>
              </a:rPr>
              <a:t> </a:t>
            </a:r>
            <a:r>
              <a:rPr lang="en-US" sz="1600" dirty="0" err="1">
                <a:solidFill>
                  <a:schemeClr val="tx2">
                    <a:lumMod val="75000"/>
                  </a:schemeClr>
                </a:solidFill>
                <a:latin typeface="+mn-lt"/>
              </a:rPr>
              <a:t>toán</a:t>
            </a:r>
            <a:r>
              <a:rPr lang="en-US" sz="1600" dirty="0">
                <a:solidFill>
                  <a:schemeClr val="tx2">
                    <a:lumMod val="75000"/>
                  </a:schemeClr>
                </a:solidFill>
                <a:latin typeface="+mn-lt"/>
              </a:rPr>
              <a:t> </a:t>
            </a:r>
            <a:r>
              <a:rPr lang="en-US" sz="1600" dirty="0" err="1">
                <a:solidFill>
                  <a:schemeClr val="tx2">
                    <a:lumMod val="75000"/>
                  </a:schemeClr>
                </a:solidFill>
                <a:latin typeface="+mn-lt"/>
              </a:rPr>
              <a:t>phát</a:t>
            </a:r>
            <a:r>
              <a:rPr lang="en-US" sz="1600" dirty="0">
                <a:solidFill>
                  <a:schemeClr val="tx2">
                    <a:lumMod val="75000"/>
                  </a:schemeClr>
                </a:solidFill>
                <a:latin typeface="+mn-lt"/>
              </a:rPr>
              <a:t> </a:t>
            </a:r>
            <a:r>
              <a:rPr lang="en-US" sz="1600" dirty="0" err="1">
                <a:solidFill>
                  <a:schemeClr val="tx2">
                    <a:lumMod val="75000"/>
                  </a:schemeClr>
                </a:solidFill>
                <a:latin typeface="+mn-lt"/>
              </a:rPr>
              <a:t>hiện</a:t>
            </a:r>
            <a:r>
              <a:rPr lang="en-US" sz="1600" dirty="0">
                <a:solidFill>
                  <a:schemeClr val="tx2">
                    <a:lumMod val="75000"/>
                  </a:schemeClr>
                </a:solidFill>
                <a:latin typeface="+mn-lt"/>
              </a:rPr>
              <a:t> </a:t>
            </a:r>
            <a:r>
              <a:rPr lang="en-US" sz="1600" dirty="0" err="1">
                <a:solidFill>
                  <a:schemeClr val="tx2">
                    <a:lumMod val="75000"/>
                  </a:schemeClr>
                </a:solidFill>
                <a:latin typeface="+mn-lt"/>
              </a:rPr>
              <a:t>cạnh</a:t>
            </a:r>
            <a:endParaRPr lang="en-US" sz="1600" dirty="0">
              <a:solidFill>
                <a:schemeClr val="tx2">
                  <a:lumMod val="75000"/>
                </a:schemeClr>
              </a:solidFill>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4">
            <a:extLst>
              <a:ext uri="{FF2B5EF4-FFF2-40B4-BE49-F238E27FC236}">
                <a16:creationId xmlns:a16="http://schemas.microsoft.com/office/drawing/2014/main" id="{F62B3F19-23F6-4C2D-A924-67A51EF85B8E}"/>
              </a:ext>
            </a:extLst>
          </p:cNvPr>
          <p:cNvPicPr>
            <a:picLocks noChangeAspect="1" noChangeArrowheads="1"/>
          </p:cNvPicPr>
          <p:nvPr/>
        </p:nvPicPr>
        <p:blipFill>
          <a:blip r:embed="rId3" cstate="print"/>
          <a:srcRect t="49905"/>
          <a:stretch>
            <a:fillRect/>
          </a:stretch>
        </p:blipFill>
        <p:spPr bwMode="auto">
          <a:xfrm>
            <a:off x="1233487" y="1712288"/>
            <a:ext cx="5810250" cy="1718924"/>
          </a:xfrm>
          <a:prstGeom prst="rect">
            <a:avLst/>
          </a:prstGeom>
          <a:noFill/>
          <a:ln w="9525">
            <a:noFill/>
            <a:miter lim="800000"/>
            <a:headEnd/>
            <a:tailEnd/>
          </a:ln>
          <a:effectLst/>
        </p:spPr>
      </p:pic>
      <p:pic>
        <p:nvPicPr>
          <p:cNvPr id="11" name="Picture 5">
            <a:extLst>
              <a:ext uri="{FF2B5EF4-FFF2-40B4-BE49-F238E27FC236}">
                <a16:creationId xmlns:a16="http://schemas.microsoft.com/office/drawing/2014/main" id="{9F3A6DC2-4472-469C-B98D-BB5E68BB08EC}"/>
              </a:ext>
            </a:extLst>
          </p:cNvPr>
          <p:cNvPicPr>
            <a:picLocks noChangeAspect="1" noChangeArrowheads="1"/>
          </p:cNvPicPr>
          <p:nvPr/>
        </p:nvPicPr>
        <p:blipFill>
          <a:blip r:embed="rId4" cstate="print"/>
          <a:srcRect/>
          <a:stretch>
            <a:fillRect/>
          </a:stretch>
        </p:blipFill>
        <p:spPr bwMode="auto">
          <a:xfrm>
            <a:off x="904875" y="3667920"/>
            <a:ext cx="6745287" cy="1293812"/>
          </a:xfrm>
          <a:prstGeom prst="rect">
            <a:avLst/>
          </a:prstGeom>
          <a:noFill/>
          <a:ln w="9525">
            <a:noFill/>
            <a:miter lim="800000"/>
            <a:headEnd/>
            <a:tailEnd/>
          </a:ln>
          <a:effectLst/>
        </p:spPr>
      </p:pic>
      <p:sp>
        <p:nvSpPr>
          <p:cNvPr id="3" name="Chỗ dành sẵn cho Số hiệu Bản chiếu 2">
            <a:extLst>
              <a:ext uri="{FF2B5EF4-FFF2-40B4-BE49-F238E27FC236}">
                <a16:creationId xmlns:a16="http://schemas.microsoft.com/office/drawing/2014/main" id="{8C8567CF-1FAC-4B89-89D7-8009CE0A5B74}"/>
              </a:ext>
            </a:extLst>
          </p:cNvPr>
          <p:cNvSpPr>
            <a:spLocks noGrp="1"/>
          </p:cNvSpPr>
          <p:nvPr>
            <p:ph type="sldNum" sz="quarter" idx="11"/>
          </p:nvPr>
        </p:nvSpPr>
        <p:spPr/>
        <p:txBody>
          <a:bodyPr/>
          <a:lstStyle/>
          <a:p>
            <a:fld id="{02D76CAB-BAFC-4158-88F7-55F12F77BF20}" type="slidenum">
              <a:rPr lang="en-US" smtClean="0"/>
              <a:t>9</a:t>
            </a:fld>
            <a:endParaRPr lang="en-US"/>
          </a:p>
        </p:txBody>
      </p:sp>
    </p:spTree>
    <p:extLst>
      <p:ext uri="{BB962C8B-B14F-4D97-AF65-F5344CB8AC3E}">
        <p14:creationId xmlns:p14="http://schemas.microsoft.com/office/powerpoint/2010/main" val="4251750076"/>
      </p:ext>
    </p:extLst>
  </p:cSld>
  <p:clrMapOvr>
    <a:masterClrMapping/>
  </p:clrMapOvr>
</p:sld>
</file>

<file path=ppt/theme/theme1.xml><?xml version="1.0" encoding="utf-8"?>
<a:theme xmlns:a="http://schemas.openxmlformats.org/drawingml/2006/main" name="Internship Report by Slidesgo">
  <a:themeElements>
    <a:clrScheme name="Simple Light">
      <a:dk1>
        <a:srgbClr val="FFFFFF"/>
      </a:dk1>
      <a:lt1>
        <a:srgbClr val="282938"/>
      </a:lt1>
      <a:dk2>
        <a:srgbClr val="484C68"/>
      </a:dk2>
      <a:lt2>
        <a:srgbClr val="70B1DA"/>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343AEC3A48520A4192B3E79A4CB76DEB" ma:contentTypeVersion="2" ma:contentTypeDescription="Tạo tài liệu mới." ma:contentTypeScope="" ma:versionID="50769972bede3f60211d662d9e0bf25b">
  <xsd:schema xmlns:xsd="http://www.w3.org/2001/XMLSchema" xmlns:xs="http://www.w3.org/2001/XMLSchema" xmlns:p="http://schemas.microsoft.com/office/2006/metadata/properties" xmlns:ns3="ccb3d11e-f66c-4fb4-ba83-d06a2281398e" targetNamespace="http://schemas.microsoft.com/office/2006/metadata/properties" ma:root="true" ma:fieldsID="f53dfd5e92134b0d7aa0671eec97015b" ns3:_="">
    <xsd:import namespace="ccb3d11e-f66c-4fb4-ba83-d06a2281398e"/>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b3d11e-f66c-4fb4-ba83-d06a228139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41A3EC-A72E-46C1-9925-8EDAF788051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9593ADF-CD46-4BC5-ABB2-3C3FC2793F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b3d11e-f66c-4fb4-ba83-d06a228139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9B33BB-DF14-41FB-A70C-4EAB7BC746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1700</TotalTime>
  <Words>2351</Words>
  <Application>Microsoft Office PowerPoint</Application>
  <PresentationFormat>Trình chiếu Trên màn hình (16:9)</PresentationFormat>
  <Paragraphs>448</Paragraphs>
  <Slides>52</Slides>
  <Notes>52</Notes>
  <HiddenSlides>0</HiddenSlides>
  <MMClips>0</MMClips>
  <ScaleCrop>false</ScaleCrop>
  <HeadingPairs>
    <vt:vector size="6" baseType="variant">
      <vt:variant>
        <vt:lpstr>Phông được Dùng</vt:lpstr>
      </vt:variant>
      <vt:variant>
        <vt:i4>19</vt:i4>
      </vt:variant>
      <vt:variant>
        <vt:lpstr>Chủ đề</vt:lpstr>
      </vt:variant>
      <vt:variant>
        <vt:i4>1</vt:i4>
      </vt:variant>
      <vt:variant>
        <vt:lpstr>Tiêu đề Bản chiếu</vt:lpstr>
      </vt:variant>
      <vt:variant>
        <vt:i4>52</vt:i4>
      </vt:variant>
    </vt:vector>
  </HeadingPairs>
  <TitlesOfParts>
    <vt:vector size="72" baseType="lpstr">
      <vt:lpstr>Roboto Condensed Light</vt:lpstr>
      <vt:lpstr>Cambria Math</vt:lpstr>
      <vt:lpstr>Fira Sans Condensed Medium</vt:lpstr>
      <vt:lpstr>Courier New</vt:lpstr>
      <vt:lpstr>Calibri</vt:lpstr>
      <vt:lpstr>Josefin Slab</vt:lpstr>
      <vt:lpstr>Yanone Kaffeesatz</vt:lpstr>
      <vt:lpstr>Caveat</vt:lpstr>
      <vt:lpstr>Wingdings</vt:lpstr>
      <vt:lpstr>Actor</vt:lpstr>
      <vt:lpstr>DM Serif Display</vt:lpstr>
      <vt:lpstr>Francois One</vt:lpstr>
      <vt:lpstr>Times New Roman</vt:lpstr>
      <vt:lpstr>Abril Fatface</vt:lpstr>
      <vt:lpstr>Segoe UI</vt:lpstr>
      <vt:lpstr>Arial</vt:lpstr>
      <vt:lpstr>Advent Pro SemiBold</vt:lpstr>
      <vt:lpstr>Anaheim</vt:lpstr>
      <vt:lpstr>lexend deca</vt:lpstr>
      <vt:lpstr>Internship Report by Slidesgo</vt:lpstr>
      <vt:lpstr>EDGE DETECTION &amp; PENCIL PHOTO SKETCHING</vt:lpstr>
      <vt:lpstr>OVERVIEW</vt:lpstr>
      <vt:lpstr>EDGE DETECTION</vt:lpstr>
      <vt:lpstr>Nội dung</vt:lpstr>
      <vt:lpstr>WHAT IS A EDGE?</vt:lpstr>
      <vt:lpstr>EDGE TYPES</vt:lpstr>
      <vt:lpstr>EGDE DETECTION</vt:lpstr>
      <vt:lpstr>EDGE DETECTION</vt:lpstr>
      <vt:lpstr>EDGE DETECTION</vt:lpstr>
      <vt:lpstr>Edge detection using derivatives</vt:lpstr>
      <vt:lpstr>Edge detection using derivatives</vt:lpstr>
      <vt:lpstr>Various kernels used to compute the gradient</vt:lpstr>
      <vt:lpstr>Various kernels used to compute the gradient</vt:lpstr>
      <vt:lpstr>Various kernels used to compute the gradient</vt:lpstr>
      <vt:lpstr>Sobel filter</vt:lpstr>
      <vt:lpstr>Sobel filter</vt:lpstr>
      <vt:lpstr>Sobel filter</vt:lpstr>
      <vt:lpstr>Sobel filter</vt:lpstr>
      <vt:lpstr>Sobel filter</vt:lpstr>
      <vt:lpstr>Laplacian filter</vt:lpstr>
      <vt:lpstr>Laplacian filter</vt:lpstr>
      <vt:lpstr>Laplacian filter</vt:lpstr>
      <vt:lpstr>Laplacian filter</vt:lpstr>
      <vt:lpstr>Laplacian filter</vt:lpstr>
      <vt:lpstr>Laplacian filter</vt:lpstr>
      <vt:lpstr>Laplacian filter</vt:lpstr>
      <vt:lpstr>Canny edge detection</vt:lpstr>
      <vt:lpstr>Canny edge detection</vt:lpstr>
      <vt:lpstr>Canny edge detection</vt:lpstr>
      <vt:lpstr>Canny edge detection</vt:lpstr>
      <vt:lpstr>Canny edge detection</vt:lpstr>
      <vt:lpstr>Canny edge detection</vt:lpstr>
      <vt:lpstr>So sánh và hiệu quả</vt:lpstr>
      <vt:lpstr>So sánh và hiệu quả</vt:lpstr>
      <vt:lpstr>So sánh và hiệu quả</vt:lpstr>
      <vt:lpstr>PENCIL PHOTO SKETCHING</vt:lpstr>
      <vt:lpstr>Nội dung</vt:lpstr>
      <vt:lpstr>Photo sketching</vt:lpstr>
      <vt:lpstr>Photo sketching</vt:lpstr>
      <vt:lpstr>Photo sketching</vt:lpstr>
      <vt:lpstr>Photo sketching</vt:lpstr>
      <vt:lpstr>Photo sketching</vt:lpstr>
      <vt:lpstr>Photo sketching</vt:lpstr>
      <vt:lpstr>3</vt:lpstr>
      <vt:lpstr>Kỹ năng</vt:lpstr>
      <vt:lpstr>Phân công làm việc</vt:lpstr>
      <vt:lpstr>4</vt:lpstr>
      <vt:lpstr>Tự đánh giá nhóm</vt:lpstr>
      <vt:lpstr>Kết quả đạt được </vt:lpstr>
      <vt:lpstr>DEMO</vt:lpstr>
      <vt:lpstr>Tài liệu kham khảo</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EDGE DETECTION &amp; PHOTO SKETCHING</dc:title>
  <dc:creator>Nhat Thanh</dc:creator>
  <cp:lastModifiedBy>Võ Nhât Thanh</cp:lastModifiedBy>
  <cp:revision>112</cp:revision>
  <dcterms:modified xsi:type="dcterms:W3CDTF">2021-12-27T08:15:04Z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0x010100343AEC3A48520A4192B3E79A4CB76DEB</vt:lpwstr>
  </property>
</Properties>
</file>